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305" r:id="rId2"/>
    <p:sldId id="6855" r:id="rId3"/>
    <p:sldId id="314" r:id="rId4"/>
    <p:sldId id="315" r:id="rId5"/>
    <p:sldId id="307" r:id="rId6"/>
    <p:sldId id="6864" r:id="rId7"/>
    <p:sldId id="6860" r:id="rId8"/>
    <p:sldId id="6858" r:id="rId9"/>
    <p:sldId id="310" r:id="rId10"/>
    <p:sldId id="6857" r:id="rId11"/>
    <p:sldId id="311" r:id="rId12"/>
    <p:sldId id="316" r:id="rId13"/>
    <p:sldId id="6863" r:id="rId14"/>
    <p:sldId id="6856" r:id="rId15"/>
    <p:sldId id="6859" r:id="rId16"/>
    <p:sldId id="313" r:id="rId17"/>
    <p:sldId id="6861" r:id="rId18"/>
    <p:sldId id="6862" r:id="rId19"/>
  </p:sldIdLst>
  <p:sldSz cx="12192000" cy="6858000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311"/>
    <a:srgbClr val="FFFFFF"/>
    <a:srgbClr val="000000"/>
    <a:srgbClr val="868686"/>
    <a:srgbClr val="F7F7F7"/>
    <a:srgbClr val="FA9223"/>
    <a:srgbClr val="FA9211"/>
    <a:srgbClr val="F6A11B"/>
    <a:srgbClr val="B7CC6D"/>
    <a:srgbClr val="BAC6E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C6A3B4-3C10-4E2E-A9D0-71BC65131023}" v="1424" dt="2022-11-16T20:53:21.465"/>
  </p1510:revLst>
</p1510:revInfo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Vaalea tyyli 2 - Korostu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Vaalea tyyli 2 - Korostus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Vaalea tyyli 2 - Korostu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Vaalea tyyli 2 - Korostus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Vaalea tyyli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Vaalea tyyli 3 - Korostus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2" autoAdjust="0"/>
    <p:restoredTop sz="84217" autoAdjust="0"/>
  </p:normalViewPr>
  <p:slideViewPr>
    <p:cSldViewPr>
      <p:cViewPr varScale="1">
        <p:scale>
          <a:sx n="92" d="100"/>
          <a:sy n="92" d="100"/>
        </p:scale>
        <p:origin x="294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anto Simo" userId="2073e8e4-a0f5-4e3b-84b5-c4db84f43db4" providerId="ADAL" clId="{E2C6A3B4-3C10-4E2E-A9D0-71BC65131023}"/>
    <pc:docChg chg="undo custSel addSld delSld modSld sldOrd">
      <pc:chgData name="Levanto Simo" userId="2073e8e4-a0f5-4e3b-84b5-c4db84f43db4" providerId="ADAL" clId="{E2C6A3B4-3C10-4E2E-A9D0-71BC65131023}" dt="2022-11-16T20:53:21.465" v="7711" actId="20577"/>
      <pc:docMkLst>
        <pc:docMk/>
      </pc:docMkLst>
      <pc:sldChg chg="modSp mod">
        <pc:chgData name="Levanto Simo" userId="2073e8e4-a0f5-4e3b-84b5-c4db84f43db4" providerId="ADAL" clId="{E2C6A3B4-3C10-4E2E-A9D0-71BC65131023}" dt="2022-11-16T10:11:46.095" v="2665" actId="20577"/>
        <pc:sldMkLst>
          <pc:docMk/>
          <pc:sldMk cId="3381483693" sldId="305"/>
        </pc:sldMkLst>
        <pc:spChg chg="mod">
          <ac:chgData name="Levanto Simo" userId="2073e8e4-a0f5-4e3b-84b5-c4db84f43db4" providerId="ADAL" clId="{E2C6A3B4-3C10-4E2E-A9D0-71BC65131023}" dt="2022-11-14T07:26:39.014" v="61" actId="6549"/>
          <ac:spMkLst>
            <pc:docMk/>
            <pc:sldMk cId="3381483693" sldId="305"/>
            <ac:spMk id="10" creationId="{00000000-0000-0000-0000-000000000000}"/>
          </ac:spMkLst>
        </pc:spChg>
        <pc:spChg chg="mod">
          <ac:chgData name="Levanto Simo" userId="2073e8e4-a0f5-4e3b-84b5-c4db84f43db4" providerId="ADAL" clId="{E2C6A3B4-3C10-4E2E-A9D0-71BC65131023}" dt="2022-11-16T10:11:46.095" v="2665" actId="20577"/>
          <ac:spMkLst>
            <pc:docMk/>
            <pc:sldMk cId="3381483693" sldId="305"/>
            <ac:spMk id="11" creationId="{00000000-0000-0000-0000-000000000000}"/>
          </ac:spMkLst>
        </pc:spChg>
      </pc:sldChg>
      <pc:sldChg chg="addSp delSp modSp new del mod modClrScheme chgLayout">
        <pc:chgData name="Levanto Simo" userId="2073e8e4-a0f5-4e3b-84b5-c4db84f43db4" providerId="ADAL" clId="{E2C6A3B4-3C10-4E2E-A9D0-71BC65131023}" dt="2022-11-16T10:16:32.692" v="2940" actId="47"/>
        <pc:sldMkLst>
          <pc:docMk/>
          <pc:sldMk cId="856326934" sldId="306"/>
        </pc:sldMkLst>
        <pc:spChg chg="del mod ord">
          <ac:chgData name="Levanto Simo" userId="2073e8e4-a0f5-4e3b-84b5-c4db84f43db4" providerId="ADAL" clId="{E2C6A3B4-3C10-4E2E-A9D0-71BC65131023}" dt="2022-11-14T07:26:56.812" v="64" actId="700"/>
          <ac:spMkLst>
            <pc:docMk/>
            <pc:sldMk cId="856326934" sldId="306"/>
            <ac:spMk id="2" creationId="{ED92D17B-14D5-44A7-AD16-55A340542C96}"/>
          </ac:spMkLst>
        </pc:spChg>
        <pc:spChg chg="del mod ord">
          <ac:chgData name="Levanto Simo" userId="2073e8e4-a0f5-4e3b-84b5-c4db84f43db4" providerId="ADAL" clId="{E2C6A3B4-3C10-4E2E-A9D0-71BC65131023}" dt="2022-11-14T07:26:56.812" v="64" actId="700"/>
          <ac:spMkLst>
            <pc:docMk/>
            <pc:sldMk cId="856326934" sldId="306"/>
            <ac:spMk id="3" creationId="{D272444C-BB71-4CA3-AAB2-45BC6276F924}"/>
          </ac:spMkLst>
        </pc:spChg>
        <pc:spChg chg="mod ord">
          <ac:chgData name="Levanto Simo" userId="2073e8e4-a0f5-4e3b-84b5-c4db84f43db4" providerId="ADAL" clId="{E2C6A3B4-3C10-4E2E-A9D0-71BC65131023}" dt="2022-11-14T07:26:56.812" v="64" actId="700"/>
          <ac:spMkLst>
            <pc:docMk/>
            <pc:sldMk cId="856326934" sldId="306"/>
            <ac:spMk id="4" creationId="{AD8D2133-453D-4BD1-A8CE-91CF8061046E}"/>
          </ac:spMkLst>
        </pc:spChg>
        <pc:spChg chg="mod ord">
          <ac:chgData name="Levanto Simo" userId="2073e8e4-a0f5-4e3b-84b5-c4db84f43db4" providerId="ADAL" clId="{E2C6A3B4-3C10-4E2E-A9D0-71BC65131023}" dt="2022-11-14T07:26:56.812" v="64" actId="700"/>
          <ac:spMkLst>
            <pc:docMk/>
            <pc:sldMk cId="856326934" sldId="306"/>
            <ac:spMk id="5" creationId="{AB166B7B-6A21-4BE4-A91A-51D5CC6163E7}"/>
          </ac:spMkLst>
        </pc:spChg>
        <pc:spChg chg="mod ord">
          <ac:chgData name="Levanto Simo" userId="2073e8e4-a0f5-4e3b-84b5-c4db84f43db4" providerId="ADAL" clId="{E2C6A3B4-3C10-4E2E-A9D0-71BC65131023}" dt="2022-11-14T07:26:56.812" v="64" actId="700"/>
          <ac:spMkLst>
            <pc:docMk/>
            <pc:sldMk cId="856326934" sldId="306"/>
            <ac:spMk id="6" creationId="{C7C1D68F-CA11-4B4B-9FA6-52E71135F0F8}"/>
          </ac:spMkLst>
        </pc:spChg>
        <pc:spChg chg="add mod ord">
          <ac:chgData name="Levanto Simo" userId="2073e8e4-a0f5-4e3b-84b5-c4db84f43db4" providerId="ADAL" clId="{E2C6A3B4-3C10-4E2E-A9D0-71BC65131023}" dt="2022-11-14T07:27:07.841" v="93" actId="20577"/>
          <ac:spMkLst>
            <pc:docMk/>
            <pc:sldMk cId="856326934" sldId="306"/>
            <ac:spMk id="7" creationId="{1AAF60F2-EADC-4DAF-B36F-ED403E01A7FE}"/>
          </ac:spMkLst>
        </pc:spChg>
        <pc:spChg chg="add mod ord">
          <ac:chgData name="Levanto Simo" userId="2073e8e4-a0f5-4e3b-84b5-c4db84f43db4" providerId="ADAL" clId="{E2C6A3B4-3C10-4E2E-A9D0-71BC65131023}" dt="2022-11-16T10:12:14.778" v="2725" actId="20577"/>
          <ac:spMkLst>
            <pc:docMk/>
            <pc:sldMk cId="856326934" sldId="306"/>
            <ac:spMk id="8" creationId="{3E090E6F-9E45-4333-B16B-F096772F743D}"/>
          </ac:spMkLst>
        </pc:spChg>
      </pc:sldChg>
      <pc:sldChg chg="modSp new mod setBg modAnim">
        <pc:chgData name="Levanto Simo" userId="2073e8e4-a0f5-4e3b-84b5-c4db84f43db4" providerId="ADAL" clId="{E2C6A3B4-3C10-4E2E-A9D0-71BC65131023}" dt="2022-11-16T13:49:11.570" v="6902" actId="6549"/>
        <pc:sldMkLst>
          <pc:docMk/>
          <pc:sldMk cId="827251864" sldId="307"/>
        </pc:sldMkLst>
        <pc:spChg chg="mod">
          <ac:chgData name="Levanto Simo" userId="2073e8e4-a0f5-4e3b-84b5-c4db84f43db4" providerId="ADAL" clId="{E2C6A3B4-3C10-4E2E-A9D0-71BC65131023}" dt="2022-11-16T13:49:11.570" v="6902" actId="6549"/>
          <ac:spMkLst>
            <pc:docMk/>
            <pc:sldMk cId="827251864" sldId="307"/>
            <ac:spMk id="2" creationId="{E6BBCBFC-47F0-4E27-9B1C-03668F7119FB}"/>
          </ac:spMkLst>
        </pc:spChg>
        <pc:spChg chg="mod">
          <ac:chgData name="Levanto Simo" userId="2073e8e4-a0f5-4e3b-84b5-c4db84f43db4" providerId="ADAL" clId="{E2C6A3B4-3C10-4E2E-A9D0-71BC65131023}" dt="2022-11-14T07:33:00.020" v="590"/>
          <ac:spMkLst>
            <pc:docMk/>
            <pc:sldMk cId="827251864" sldId="307"/>
            <ac:spMk id="3" creationId="{D8C122E4-A5B2-4325-B3D5-1D4E285B169C}"/>
          </ac:spMkLst>
        </pc:spChg>
        <pc:spChg chg="mod">
          <ac:chgData name="Levanto Simo" userId="2073e8e4-a0f5-4e3b-84b5-c4db84f43db4" providerId="ADAL" clId="{E2C6A3B4-3C10-4E2E-A9D0-71BC65131023}" dt="2022-11-14T07:33:00.020" v="590"/>
          <ac:spMkLst>
            <pc:docMk/>
            <pc:sldMk cId="827251864" sldId="307"/>
            <ac:spMk id="4" creationId="{F138F36E-6F82-4FCB-B7D5-E11C9AE1747D}"/>
          </ac:spMkLst>
        </pc:spChg>
        <pc:spChg chg="mod">
          <ac:chgData name="Levanto Simo" userId="2073e8e4-a0f5-4e3b-84b5-c4db84f43db4" providerId="ADAL" clId="{E2C6A3B4-3C10-4E2E-A9D0-71BC65131023}" dt="2022-11-14T07:33:00.020" v="590"/>
          <ac:spMkLst>
            <pc:docMk/>
            <pc:sldMk cId="827251864" sldId="307"/>
            <ac:spMk id="5" creationId="{D29A30FA-F271-422B-A9F5-359AE0AABBFE}"/>
          </ac:spMkLst>
        </pc:spChg>
        <pc:spChg chg="mod">
          <ac:chgData name="Levanto Simo" userId="2073e8e4-a0f5-4e3b-84b5-c4db84f43db4" providerId="ADAL" clId="{E2C6A3B4-3C10-4E2E-A9D0-71BC65131023}" dt="2022-11-16T10:21:24.885" v="3140" actId="20577"/>
          <ac:spMkLst>
            <pc:docMk/>
            <pc:sldMk cId="827251864" sldId="307"/>
            <ac:spMk id="6" creationId="{6B3306AF-8518-4F6D-964C-C41A14810BBF}"/>
          </ac:spMkLst>
        </pc:spChg>
      </pc:sldChg>
      <pc:sldChg chg="addSp delSp modSp new del mod modAnim modShow">
        <pc:chgData name="Levanto Simo" userId="2073e8e4-a0f5-4e3b-84b5-c4db84f43db4" providerId="ADAL" clId="{E2C6A3B4-3C10-4E2E-A9D0-71BC65131023}" dt="2022-11-16T20:26:14.155" v="7600" actId="47"/>
        <pc:sldMkLst>
          <pc:docMk/>
          <pc:sldMk cId="1957534127" sldId="308"/>
        </pc:sldMkLst>
        <pc:spChg chg="del">
          <ac:chgData name="Levanto Simo" userId="2073e8e4-a0f5-4e3b-84b5-c4db84f43db4" providerId="ADAL" clId="{E2C6A3B4-3C10-4E2E-A9D0-71BC65131023}" dt="2022-11-14T07:41:00.273" v="1449" actId="22"/>
          <ac:spMkLst>
            <pc:docMk/>
            <pc:sldMk cId="1957534127" sldId="308"/>
            <ac:spMk id="2" creationId="{5F9D4E29-B358-4B2B-8EC4-C5A046DA39C7}"/>
          </ac:spMkLst>
        </pc:spChg>
        <pc:spChg chg="mod">
          <ac:chgData name="Levanto Simo" userId="2073e8e4-a0f5-4e3b-84b5-c4db84f43db4" providerId="ADAL" clId="{E2C6A3B4-3C10-4E2E-A9D0-71BC65131023}" dt="2022-11-14T07:27:40.357" v="228" actId="20577"/>
          <ac:spMkLst>
            <pc:docMk/>
            <pc:sldMk cId="1957534127" sldId="308"/>
            <ac:spMk id="6" creationId="{A68CD29F-3F1A-410F-A93C-94D43E34EEEE}"/>
          </ac:spMkLst>
        </pc:spChg>
        <pc:spChg chg="add del mod">
          <ac:chgData name="Levanto Simo" userId="2073e8e4-a0f5-4e3b-84b5-c4db84f43db4" providerId="ADAL" clId="{E2C6A3B4-3C10-4E2E-A9D0-71BC65131023}" dt="2022-11-16T10:23:02.101" v="3149" actId="478"/>
          <ac:spMkLst>
            <pc:docMk/>
            <pc:sldMk cId="1957534127" sldId="308"/>
            <ac:spMk id="11" creationId="{4DC1B168-8999-4F13-9399-2EF412827656}"/>
          </ac:spMkLst>
        </pc:spChg>
        <pc:spChg chg="add mod">
          <ac:chgData name="Levanto Simo" userId="2073e8e4-a0f5-4e3b-84b5-c4db84f43db4" providerId="ADAL" clId="{E2C6A3B4-3C10-4E2E-A9D0-71BC65131023}" dt="2022-11-16T10:55:02.071" v="4507" actId="1582"/>
          <ac:spMkLst>
            <pc:docMk/>
            <pc:sldMk cId="1957534127" sldId="308"/>
            <ac:spMk id="17" creationId="{7233A9E3-550D-4B77-AA17-5E9BAFA9A656}"/>
          </ac:spMkLst>
        </pc:spChg>
        <pc:picChg chg="add mod">
          <ac:chgData name="Levanto Simo" userId="2073e8e4-a0f5-4e3b-84b5-c4db84f43db4" providerId="ADAL" clId="{E2C6A3B4-3C10-4E2E-A9D0-71BC65131023}" dt="2022-11-16T10:25:15.249" v="3179" actId="1076"/>
          <ac:picMkLst>
            <pc:docMk/>
            <pc:sldMk cId="1957534127" sldId="308"/>
            <ac:picMk id="7" creationId="{ECE941C9-3673-44CB-9088-9BAE051B2F58}"/>
          </ac:picMkLst>
        </pc:picChg>
        <pc:picChg chg="add del mod">
          <ac:chgData name="Levanto Simo" userId="2073e8e4-a0f5-4e3b-84b5-c4db84f43db4" providerId="ADAL" clId="{E2C6A3B4-3C10-4E2E-A9D0-71BC65131023}" dt="2022-11-16T10:23:10.253" v="3151" actId="478"/>
          <ac:picMkLst>
            <pc:docMk/>
            <pc:sldMk cId="1957534127" sldId="308"/>
            <ac:picMk id="8" creationId="{EB5542FC-3722-4FEA-AF3D-FDF1EB3F5C64}"/>
          </ac:picMkLst>
        </pc:picChg>
        <pc:picChg chg="add del mod">
          <ac:chgData name="Levanto Simo" userId="2073e8e4-a0f5-4e3b-84b5-c4db84f43db4" providerId="ADAL" clId="{E2C6A3B4-3C10-4E2E-A9D0-71BC65131023}" dt="2022-11-16T10:23:10.253" v="3151" actId="478"/>
          <ac:picMkLst>
            <pc:docMk/>
            <pc:sldMk cId="1957534127" sldId="308"/>
            <ac:picMk id="10" creationId="{7C565BEE-EF3A-42DF-9372-6E8814344929}"/>
          </ac:picMkLst>
        </pc:picChg>
        <pc:picChg chg="add del mod ord">
          <ac:chgData name="Levanto Simo" userId="2073e8e4-a0f5-4e3b-84b5-c4db84f43db4" providerId="ADAL" clId="{E2C6A3B4-3C10-4E2E-A9D0-71BC65131023}" dt="2022-11-16T10:22:53.736" v="3148" actId="478"/>
          <ac:picMkLst>
            <pc:docMk/>
            <pc:sldMk cId="1957534127" sldId="308"/>
            <ac:picMk id="12" creationId="{761054AC-27D5-4393-97E7-4AA27232B661}"/>
          </ac:picMkLst>
        </pc:picChg>
        <pc:picChg chg="add mod ord">
          <ac:chgData name="Levanto Simo" userId="2073e8e4-a0f5-4e3b-84b5-c4db84f43db4" providerId="ADAL" clId="{E2C6A3B4-3C10-4E2E-A9D0-71BC65131023}" dt="2022-11-16T10:25:13.183" v="3178" actId="1076"/>
          <ac:picMkLst>
            <pc:docMk/>
            <pc:sldMk cId="1957534127" sldId="308"/>
            <ac:picMk id="14" creationId="{44BA844F-E88F-4E33-8826-E896D80EB00A}"/>
          </ac:picMkLst>
        </pc:picChg>
        <pc:picChg chg="add mod">
          <ac:chgData name="Levanto Simo" userId="2073e8e4-a0f5-4e3b-84b5-c4db84f43db4" providerId="ADAL" clId="{E2C6A3B4-3C10-4E2E-A9D0-71BC65131023}" dt="2022-11-16T10:25:05.607" v="3176" actId="1076"/>
          <ac:picMkLst>
            <pc:docMk/>
            <pc:sldMk cId="1957534127" sldId="308"/>
            <ac:picMk id="16" creationId="{E4858FEA-0CB5-4BB0-B1E4-CA7D63A76401}"/>
          </ac:picMkLst>
        </pc:picChg>
      </pc:sldChg>
      <pc:sldChg chg="modSp new del mod modAnim">
        <pc:chgData name="Levanto Simo" userId="2073e8e4-a0f5-4e3b-84b5-c4db84f43db4" providerId="ADAL" clId="{E2C6A3B4-3C10-4E2E-A9D0-71BC65131023}" dt="2022-11-16T11:01:56.531" v="5270" actId="47"/>
        <pc:sldMkLst>
          <pc:docMk/>
          <pc:sldMk cId="320107774" sldId="309"/>
        </pc:sldMkLst>
        <pc:spChg chg="mod">
          <ac:chgData name="Levanto Simo" userId="2073e8e4-a0f5-4e3b-84b5-c4db84f43db4" providerId="ADAL" clId="{E2C6A3B4-3C10-4E2E-A9D0-71BC65131023}" dt="2022-11-16T11:01:34.609" v="5268" actId="403"/>
          <ac:spMkLst>
            <pc:docMk/>
            <pc:sldMk cId="320107774" sldId="309"/>
            <ac:spMk id="2" creationId="{27C9A6E9-E355-4EB2-9688-570FA8028B62}"/>
          </ac:spMkLst>
        </pc:spChg>
        <pc:spChg chg="mod">
          <ac:chgData name="Levanto Simo" userId="2073e8e4-a0f5-4e3b-84b5-c4db84f43db4" providerId="ADAL" clId="{E2C6A3B4-3C10-4E2E-A9D0-71BC65131023}" dt="2022-11-16T10:56:37.761" v="4561" actId="20577"/>
          <ac:spMkLst>
            <pc:docMk/>
            <pc:sldMk cId="320107774" sldId="309"/>
            <ac:spMk id="6" creationId="{2B533C79-521E-46AD-9FB4-E7B99D336DCB}"/>
          </ac:spMkLst>
        </pc:spChg>
      </pc:sldChg>
      <pc:sldChg chg="del">
        <pc:chgData name="Levanto Simo" userId="2073e8e4-a0f5-4e3b-84b5-c4db84f43db4" providerId="ADAL" clId="{E2C6A3B4-3C10-4E2E-A9D0-71BC65131023}" dt="2022-11-14T07:26:45.084" v="62" actId="47"/>
        <pc:sldMkLst>
          <pc:docMk/>
          <pc:sldMk cId="1474797510" sldId="309"/>
        </pc:sldMkLst>
      </pc:sldChg>
      <pc:sldChg chg="addSp delSp modSp new mod ord modAnim">
        <pc:chgData name="Levanto Simo" userId="2073e8e4-a0f5-4e3b-84b5-c4db84f43db4" providerId="ADAL" clId="{E2C6A3B4-3C10-4E2E-A9D0-71BC65131023}" dt="2022-11-16T20:29:12.580" v="7626" actId="1036"/>
        <pc:sldMkLst>
          <pc:docMk/>
          <pc:sldMk cId="2151781204" sldId="310"/>
        </pc:sldMkLst>
        <pc:spChg chg="add del">
          <ac:chgData name="Levanto Simo" userId="2073e8e4-a0f5-4e3b-84b5-c4db84f43db4" providerId="ADAL" clId="{E2C6A3B4-3C10-4E2E-A9D0-71BC65131023}" dt="2022-11-16T10:31:48.655" v="3482" actId="478"/>
          <ac:spMkLst>
            <pc:docMk/>
            <pc:sldMk cId="2151781204" sldId="310"/>
            <ac:spMk id="2" creationId="{E13A2952-26DB-4863-8C68-2D7A0D7798DE}"/>
          </ac:spMkLst>
        </pc:spChg>
        <pc:spChg chg="mod">
          <ac:chgData name="Levanto Simo" userId="2073e8e4-a0f5-4e3b-84b5-c4db84f43db4" providerId="ADAL" clId="{E2C6A3B4-3C10-4E2E-A9D0-71BC65131023}" dt="2022-11-14T07:27:56.571" v="276" actId="20577"/>
          <ac:spMkLst>
            <pc:docMk/>
            <pc:sldMk cId="2151781204" sldId="310"/>
            <ac:spMk id="6" creationId="{F3FDDB33-3A97-458D-8F3A-6161286D4DD8}"/>
          </ac:spMkLst>
        </pc:spChg>
        <pc:picChg chg="add del mod ord">
          <ac:chgData name="Levanto Simo" userId="2073e8e4-a0f5-4e3b-84b5-c4db84f43db4" providerId="ADAL" clId="{E2C6A3B4-3C10-4E2E-A9D0-71BC65131023}" dt="2022-11-14T07:42:51.613" v="1487" actId="22"/>
          <ac:picMkLst>
            <pc:docMk/>
            <pc:sldMk cId="2151781204" sldId="310"/>
            <ac:picMk id="8" creationId="{48C41077-D264-4BD0-9271-3D42BDBB744D}"/>
          </ac:picMkLst>
        </pc:picChg>
        <pc:picChg chg="add mod">
          <ac:chgData name="Levanto Simo" userId="2073e8e4-a0f5-4e3b-84b5-c4db84f43db4" providerId="ADAL" clId="{E2C6A3B4-3C10-4E2E-A9D0-71BC65131023}" dt="2022-11-16T20:29:12.580" v="7626" actId="1036"/>
          <ac:picMkLst>
            <pc:docMk/>
            <pc:sldMk cId="2151781204" sldId="310"/>
            <ac:picMk id="8" creationId="{FE0F6EBD-F1D0-4CF2-A238-51694F6A7188}"/>
          </ac:picMkLst>
        </pc:picChg>
        <pc:picChg chg="add del mod">
          <ac:chgData name="Levanto Simo" userId="2073e8e4-a0f5-4e3b-84b5-c4db84f43db4" providerId="ADAL" clId="{E2C6A3B4-3C10-4E2E-A9D0-71BC65131023}" dt="2022-11-16T10:31:49.366" v="3483" actId="478"/>
          <ac:picMkLst>
            <pc:docMk/>
            <pc:sldMk cId="2151781204" sldId="310"/>
            <ac:picMk id="10" creationId="{30742659-4894-41F7-A47A-E18E9235C668}"/>
          </ac:picMkLst>
        </pc:picChg>
        <pc:picChg chg="add mod">
          <ac:chgData name="Levanto Simo" userId="2073e8e4-a0f5-4e3b-84b5-c4db84f43db4" providerId="ADAL" clId="{E2C6A3B4-3C10-4E2E-A9D0-71BC65131023}" dt="2022-11-16T20:29:12.580" v="7626" actId="1036"/>
          <ac:picMkLst>
            <pc:docMk/>
            <pc:sldMk cId="2151781204" sldId="310"/>
            <ac:picMk id="11" creationId="{255DD5D6-2770-4032-994F-8B760726FB88}"/>
          </ac:picMkLst>
        </pc:picChg>
        <pc:picChg chg="add del mod">
          <ac:chgData name="Levanto Simo" userId="2073e8e4-a0f5-4e3b-84b5-c4db84f43db4" providerId="ADAL" clId="{E2C6A3B4-3C10-4E2E-A9D0-71BC65131023}" dt="2022-11-16T10:31:50.191" v="3484" actId="478"/>
          <ac:picMkLst>
            <pc:docMk/>
            <pc:sldMk cId="2151781204" sldId="310"/>
            <ac:picMk id="12" creationId="{91542BC7-7248-43DE-9198-1CC7375871E6}"/>
          </ac:picMkLst>
        </pc:picChg>
        <pc:picChg chg="add del mod">
          <ac:chgData name="Levanto Simo" userId="2073e8e4-a0f5-4e3b-84b5-c4db84f43db4" providerId="ADAL" clId="{E2C6A3B4-3C10-4E2E-A9D0-71BC65131023}" dt="2022-11-16T10:31:51.487" v="3486" actId="478"/>
          <ac:picMkLst>
            <pc:docMk/>
            <pc:sldMk cId="2151781204" sldId="310"/>
            <ac:picMk id="14" creationId="{A04306C8-17DA-4A2F-A240-FFBE1F4489FA}"/>
          </ac:picMkLst>
        </pc:picChg>
        <pc:picChg chg="add del mod">
          <ac:chgData name="Levanto Simo" userId="2073e8e4-a0f5-4e3b-84b5-c4db84f43db4" providerId="ADAL" clId="{E2C6A3B4-3C10-4E2E-A9D0-71BC65131023}" dt="2022-11-16T10:38:38.484" v="3802" actId="21"/>
          <ac:picMkLst>
            <pc:docMk/>
            <pc:sldMk cId="2151781204" sldId="310"/>
            <ac:picMk id="15" creationId="{FAB10F9E-6544-4F2E-A385-9CB0404AA172}"/>
          </ac:picMkLst>
        </pc:picChg>
        <pc:picChg chg="add del mod ord">
          <ac:chgData name="Levanto Simo" userId="2073e8e4-a0f5-4e3b-84b5-c4db84f43db4" providerId="ADAL" clId="{E2C6A3B4-3C10-4E2E-A9D0-71BC65131023}" dt="2022-11-14T07:43:31.070" v="1497" actId="22"/>
          <ac:picMkLst>
            <pc:docMk/>
            <pc:sldMk cId="2151781204" sldId="310"/>
            <ac:picMk id="16" creationId="{4DFBDEF5-F14C-4058-9867-EF94F7F28CE3}"/>
          </ac:picMkLst>
        </pc:picChg>
        <pc:picChg chg="add del mod">
          <ac:chgData name="Levanto Simo" userId="2073e8e4-a0f5-4e3b-84b5-c4db84f43db4" providerId="ADAL" clId="{E2C6A3B4-3C10-4E2E-A9D0-71BC65131023}" dt="2022-11-16T10:38:38.484" v="3802" actId="21"/>
          <ac:picMkLst>
            <pc:docMk/>
            <pc:sldMk cId="2151781204" sldId="310"/>
            <ac:picMk id="17" creationId="{5DE0B662-744C-4415-BEEE-67F36F149BF0}"/>
          </ac:picMkLst>
        </pc:picChg>
        <pc:picChg chg="add del mod">
          <ac:chgData name="Levanto Simo" userId="2073e8e4-a0f5-4e3b-84b5-c4db84f43db4" providerId="ADAL" clId="{E2C6A3B4-3C10-4E2E-A9D0-71BC65131023}" dt="2022-11-16T10:31:50.759" v="3485" actId="478"/>
          <ac:picMkLst>
            <pc:docMk/>
            <pc:sldMk cId="2151781204" sldId="310"/>
            <ac:picMk id="18" creationId="{95E7B362-A86A-41CE-835D-F781864C9EEB}"/>
          </ac:picMkLst>
        </pc:picChg>
        <pc:picChg chg="add mod">
          <ac:chgData name="Levanto Simo" userId="2073e8e4-a0f5-4e3b-84b5-c4db84f43db4" providerId="ADAL" clId="{E2C6A3B4-3C10-4E2E-A9D0-71BC65131023}" dt="2022-11-16T20:29:12.580" v="7626" actId="1036"/>
          <ac:picMkLst>
            <pc:docMk/>
            <pc:sldMk cId="2151781204" sldId="310"/>
            <ac:picMk id="20" creationId="{8600A616-C069-4F39-8452-B784998A2189}"/>
          </ac:picMkLst>
        </pc:picChg>
      </pc:sldChg>
      <pc:sldChg chg="modSp new mod modAnim">
        <pc:chgData name="Levanto Simo" userId="2073e8e4-a0f5-4e3b-84b5-c4db84f43db4" providerId="ADAL" clId="{E2C6A3B4-3C10-4E2E-A9D0-71BC65131023}" dt="2022-11-16T13:43:39.406" v="6685" actId="255"/>
        <pc:sldMkLst>
          <pc:docMk/>
          <pc:sldMk cId="250416359" sldId="311"/>
        </pc:sldMkLst>
        <pc:spChg chg="mod">
          <ac:chgData name="Levanto Simo" userId="2073e8e4-a0f5-4e3b-84b5-c4db84f43db4" providerId="ADAL" clId="{E2C6A3B4-3C10-4E2E-A9D0-71BC65131023}" dt="2022-11-16T13:43:39.406" v="6685" actId="255"/>
          <ac:spMkLst>
            <pc:docMk/>
            <pc:sldMk cId="250416359" sldId="311"/>
            <ac:spMk id="2" creationId="{43F7039C-7ED2-4D8E-8DA7-1D0A7746B33D}"/>
          </ac:spMkLst>
        </pc:spChg>
        <pc:spChg chg="mod">
          <ac:chgData name="Levanto Simo" userId="2073e8e4-a0f5-4e3b-84b5-c4db84f43db4" providerId="ADAL" clId="{E2C6A3B4-3C10-4E2E-A9D0-71BC65131023}" dt="2022-11-14T07:28:07.314" v="303" actId="20577"/>
          <ac:spMkLst>
            <pc:docMk/>
            <pc:sldMk cId="250416359" sldId="311"/>
            <ac:spMk id="6" creationId="{5DE8E3D3-591B-4154-B78B-75B45A195392}"/>
          </ac:spMkLst>
        </pc:spChg>
      </pc:sldChg>
      <pc:sldChg chg="del">
        <pc:chgData name="Levanto Simo" userId="2073e8e4-a0f5-4e3b-84b5-c4db84f43db4" providerId="ADAL" clId="{E2C6A3B4-3C10-4E2E-A9D0-71BC65131023}" dt="2022-11-14T07:26:45.084" v="62" actId="47"/>
        <pc:sldMkLst>
          <pc:docMk/>
          <pc:sldMk cId="554371819" sldId="311"/>
        </pc:sldMkLst>
      </pc:sldChg>
      <pc:sldChg chg="modSp new del mod">
        <pc:chgData name="Levanto Simo" userId="2073e8e4-a0f5-4e3b-84b5-c4db84f43db4" providerId="ADAL" clId="{E2C6A3B4-3C10-4E2E-A9D0-71BC65131023}" dt="2022-11-16T10:33:23.948" v="3498" actId="47"/>
        <pc:sldMkLst>
          <pc:docMk/>
          <pc:sldMk cId="1500462561" sldId="312"/>
        </pc:sldMkLst>
        <pc:spChg chg="mod">
          <ac:chgData name="Levanto Simo" userId="2073e8e4-a0f5-4e3b-84b5-c4db84f43db4" providerId="ADAL" clId="{E2C6A3B4-3C10-4E2E-A9D0-71BC65131023}" dt="2022-11-14T07:28:22.012" v="373" actId="20577"/>
          <ac:spMkLst>
            <pc:docMk/>
            <pc:sldMk cId="1500462561" sldId="312"/>
            <ac:spMk id="6" creationId="{473BB99F-82F3-49D3-9D78-F2029DA62D38}"/>
          </ac:spMkLst>
        </pc:spChg>
      </pc:sldChg>
      <pc:sldChg chg="del">
        <pc:chgData name="Levanto Simo" userId="2073e8e4-a0f5-4e3b-84b5-c4db84f43db4" providerId="ADAL" clId="{E2C6A3B4-3C10-4E2E-A9D0-71BC65131023}" dt="2022-11-14T07:26:45.084" v="62" actId="47"/>
        <pc:sldMkLst>
          <pc:docMk/>
          <pc:sldMk cId="2840289543" sldId="312"/>
        </pc:sldMkLst>
      </pc:sldChg>
      <pc:sldChg chg="addSp delSp modSp new mod modClrScheme chgLayout">
        <pc:chgData name="Levanto Simo" userId="2073e8e4-a0f5-4e3b-84b5-c4db84f43db4" providerId="ADAL" clId="{E2C6A3B4-3C10-4E2E-A9D0-71BC65131023}" dt="2022-11-16T20:30:22.308" v="7627" actId="12"/>
        <pc:sldMkLst>
          <pc:docMk/>
          <pc:sldMk cId="3494896211" sldId="313"/>
        </pc:sldMkLst>
        <pc:spChg chg="del mod ord">
          <ac:chgData name="Levanto Simo" userId="2073e8e4-a0f5-4e3b-84b5-c4db84f43db4" providerId="ADAL" clId="{E2C6A3B4-3C10-4E2E-A9D0-71BC65131023}" dt="2022-11-16T11:50:01.993" v="6572" actId="700"/>
          <ac:spMkLst>
            <pc:docMk/>
            <pc:sldMk cId="3494896211" sldId="313"/>
            <ac:spMk id="2" creationId="{DD4EB9C0-CAF5-44B1-9782-B789F776A79F}"/>
          </ac:spMkLst>
        </pc:spChg>
        <pc:spChg chg="mod ord">
          <ac:chgData name="Levanto Simo" userId="2073e8e4-a0f5-4e3b-84b5-c4db84f43db4" providerId="ADAL" clId="{E2C6A3B4-3C10-4E2E-A9D0-71BC65131023}" dt="2022-11-16T11:50:01.993" v="6572" actId="700"/>
          <ac:spMkLst>
            <pc:docMk/>
            <pc:sldMk cId="3494896211" sldId="313"/>
            <ac:spMk id="3" creationId="{B9B8F26E-0430-44F0-B0E4-D86450BDED3E}"/>
          </ac:spMkLst>
        </pc:spChg>
        <pc:spChg chg="mod ord">
          <ac:chgData name="Levanto Simo" userId="2073e8e4-a0f5-4e3b-84b5-c4db84f43db4" providerId="ADAL" clId="{E2C6A3B4-3C10-4E2E-A9D0-71BC65131023}" dt="2022-11-16T11:50:01.993" v="6572" actId="700"/>
          <ac:spMkLst>
            <pc:docMk/>
            <pc:sldMk cId="3494896211" sldId="313"/>
            <ac:spMk id="4" creationId="{A75336EF-6F23-49A4-82EC-82A11FC69F9E}"/>
          </ac:spMkLst>
        </pc:spChg>
        <pc:spChg chg="mod ord">
          <ac:chgData name="Levanto Simo" userId="2073e8e4-a0f5-4e3b-84b5-c4db84f43db4" providerId="ADAL" clId="{E2C6A3B4-3C10-4E2E-A9D0-71BC65131023}" dt="2022-11-16T11:50:01.993" v="6572" actId="700"/>
          <ac:spMkLst>
            <pc:docMk/>
            <pc:sldMk cId="3494896211" sldId="313"/>
            <ac:spMk id="5" creationId="{8F07CF68-CD77-4FE0-B8CF-C947E9881A36}"/>
          </ac:spMkLst>
        </pc:spChg>
        <pc:spChg chg="mod ord">
          <ac:chgData name="Levanto Simo" userId="2073e8e4-a0f5-4e3b-84b5-c4db84f43db4" providerId="ADAL" clId="{E2C6A3B4-3C10-4E2E-A9D0-71BC65131023}" dt="2022-11-16T11:50:01.993" v="6572" actId="700"/>
          <ac:spMkLst>
            <pc:docMk/>
            <pc:sldMk cId="3494896211" sldId="313"/>
            <ac:spMk id="6" creationId="{A882CE63-4177-47C7-A708-761DD273050E}"/>
          </ac:spMkLst>
        </pc:spChg>
        <pc:spChg chg="add del mod ord">
          <ac:chgData name="Levanto Simo" userId="2073e8e4-a0f5-4e3b-84b5-c4db84f43db4" providerId="ADAL" clId="{E2C6A3B4-3C10-4E2E-A9D0-71BC65131023}" dt="2022-11-16T11:50:01.993" v="6572" actId="700"/>
          <ac:spMkLst>
            <pc:docMk/>
            <pc:sldMk cId="3494896211" sldId="313"/>
            <ac:spMk id="7" creationId="{37D1A85B-E13A-4A5D-A375-A784307BCE64}"/>
          </ac:spMkLst>
        </pc:spChg>
        <pc:spChg chg="add del mod ord">
          <ac:chgData name="Levanto Simo" userId="2073e8e4-a0f5-4e3b-84b5-c4db84f43db4" providerId="ADAL" clId="{E2C6A3B4-3C10-4E2E-A9D0-71BC65131023}" dt="2022-11-16T20:30:22.308" v="7627" actId="12"/>
          <ac:spMkLst>
            <pc:docMk/>
            <pc:sldMk cId="3494896211" sldId="313"/>
            <ac:spMk id="8" creationId="{04B5D69D-EA87-44E2-8A31-74CDF289ACFE}"/>
          </ac:spMkLst>
        </pc:spChg>
        <pc:graphicFrameChg chg="add del mod">
          <ac:chgData name="Levanto Simo" userId="2073e8e4-a0f5-4e3b-84b5-c4db84f43db4" providerId="ADAL" clId="{E2C6A3B4-3C10-4E2E-A9D0-71BC65131023}" dt="2022-11-16T11:50:06.193" v="6574"/>
          <ac:graphicFrameMkLst>
            <pc:docMk/>
            <pc:sldMk cId="3494896211" sldId="313"/>
            <ac:graphicFrameMk id="9" creationId="{87822CFC-8D6B-476D-AE87-6A611E24D4E9}"/>
          </ac:graphicFrameMkLst>
        </pc:graphicFrameChg>
      </pc:sldChg>
      <pc:sldChg chg="modSp new mod modAnim">
        <pc:chgData name="Levanto Simo" userId="2073e8e4-a0f5-4e3b-84b5-c4db84f43db4" providerId="ADAL" clId="{E2C6A3B4-3C10-4E2E-A9D0-71BC65131023}" dt="2022-11-16T20:34:29.029" v="7635" actId="20577"/>
        <pc:sldMkLst>
          <pc:docMk/>
          <pc:sldMk cId="1369123156" sldId="314"/>
        </pc:sldMkLst>
        <pc:spChg chg="mod">
          <ac:chgData name="Levanto Simo" userId="2073e8e4-a0f5-4e3b-84b5-c4db84f43db4" providerId="ADAL" clId="{E2C6A3B4-3C10-4E2E-A9D0-71BC65131023}" dt="2022-11-16T20:34:29.029" v="7635" actId="20577"/>
          <ac:spMkLst>
            <pc:docMk/>
            <pc:sldMk cId="1369123156" sldId="314"/>
            <ac:spMk id="2" creationId="{8061ED56-B71A-42C6-AA88-53BBBCAFC1D1}"/>
          </ac:spMkLst>
        </pc:spChg>
        <pc:spChg chg="mod">
          <ac:chgData name="Levanto Simo" userId="2073e8e4-a0f5-4e3b-84b5-c4db84f43db4" providerId="ADAL" clId="{E2C6A3B4-3C10-4E2E-A9D0-71BC65131023}" dt="2022-11-16T20:10:54.661" v="7259" actId="20577"/>
          <ac:spMkLst>
            <pc:docMk/>
            <pc:sldMk cId="1369123156" sldId="314"/>
            <ac:spMk id="6" creationId="{B626AD95-FD5C-41E7-B802-8079DA573024}"/>
          </ac:spMkLst>
        </pc:spChg>
      </pc:sldChg>
      <pc:sldChg chg="modSp new mod ord modAnim">
        <pc:chgData name="Levanto Simo" userId="2073e8e4-a0f5-4e3b-84b5-c4db84f43db4" providerId="ADAL" clId="{E2C6A3B4-3C10-4E2E-A9D0-71BC65131023}" dt="2022-11-16T20:12:29.013" v="7424" actId="20577"/>
        <pc:sldMkLst>
          <pc:docMk/>
          <pc:sldMk cId="2675075603" sldId="315"/>
        </pc:sldMkLst>
        <pc:spChg chg="mod">
          <ac:chgData name="Levanto Simo" userId="2073e8e4-a0f5-4e3b-84b5-c4db84f43db4" providerId="ADAL" clId="{E2C6A3B4-3C10-4E2E-A9D0-71BC65131023}" dt="2022-11-16T20:12:29.013" v="7424" actId="20577"/>
          <ac:spMkLst>
            <pc:docMk/>
            <pc:sldMk cId="2675075603" sldId="315"/>
            <ac:spMk id="2" creationId="{D61B7AAF-542C-46B8-AEEE-BCA17FDD2289}"/>
          </ac:spMkLst>
        </pc:spChg>
        <pc:spChg chg="mod">
          <ac:chgData name="Levanto Simo" userId="2073e8e4-a0f5-4e3b-84b5-c4db84f43db4" providerId="ADAL" clId="{E2C6A3B4-3C10-4E2E-A9D0-71BC65131023}" dt="2022-11-16T10:20:31.225" v="3097"/>
          <ac:spMkLst>
            <pc:docMk/>
            <pc:sldMk cId="2675075603" sldId="315"/>
            <ac:spMk id="6" creationId="{649573DF-57DF-4A9D-A3DA-D35A5104D9EF}"/>
          </ac:spMkLst>
        </pc:spChg>
      </pc:sldChg>
      <pc:sldChg chg="del">
        <pc:chgData name="Levanto Simo" userId="2073e8e4-a0f5-4e3b-84b5-c4db84f43db4" providerId="ADAL" clId="{E2C6A3B4-3C10-4E2E-A9D0-71BC65131023}" dt="2022-11-14T07:26:45.084" v="62" actId="47"/>
        <pc:sldMkLst>
          <pc:docMk/>
          <pc:sldMk cId="689081969" sldId="316"/>
        </pc:sldMkLst>
      </pc:sldChg>
      <pc:sldChg chg="modSp new del mod">
        <pc:chgData name="Levanto Simo" userId="2073e8e4-a0f5-4e3b-84b5-c4db84f43db4" providerId="ADAL" clId="{E2C6A3B4-3C10-4E2E-A9D0-71BC65131023}" dt="2022-11-14T07:46:04.047" v="1620" actId="47"/>
        <pc:sldMkLst>
          <pc:docMk/>
          <pc:sldMk cId="721053348" sldId="316"/>
        </pc:sldMkLst>
        <pc:spChg chg="mod">
          <ac:chgData name="Levanto Simo" userId="2073e8e4-a0f5-4e3b-84b5-c4db84f43db4" providerId="ADAL" clId="{E2C6A3B4-3C10-4E2E-A9D0-71BC65131023}" dt="2022-11-14T07:45:59.794" v="1619" actId="20577"/>
          <ac:spMkLst>
            <pc:docMk/>
            <pc:sldMk cId="721053348" sldId="316"/>
            <ac:spMk id="6" creationId="{43A010F5-91D0-465D-BB87-17DB662489A7}"/>
          </ac:spMkLst>
        </pc:spChg>
      </pc:sldChg>
      <pc:sldChg chg="modSp new mod modAnim modNotesTx">
        <pc:chgData name="Levanto Simo" userId="2073e8e4-a0f5-4e3b-84b5-c4db84f43db4" providerId="ADAL" clId="{E2C6A3B4-3C10-4E2E-A9D0-71BC65131023}" dt="2022-11-16T20:52:21.093" v="7705" actId="20577"/>
        <pc:sldMkLst>
          <pc:docMk/>
          <pc:sldMk cId="2278096593" sldId="316"/>
        </pc:sldMkLst>
        <pc:spChg chg="mod">
          <ac:chgData name="Levanto Simo" userId="2073e8e4-a0f5-4e3b-84b5-c4db84f43db4" providerId="ADAL" clId="{E2C6A3B4-3C10-4E2E-A9D0-71BC65131023}" dt="2022-11-16T20:52:21.093" v="7705" actId="20577"/>
          <ac:spMkLst>
            <pc:docMk/>
            <pc:sldMk cId="2278096593" sldId="316"/>
            <ac:spMk id="2" creationId="{6F3CBAD6-C301-4C00-A9D3-7503DCA1EC33}"/>
          </ac:spMkLst>
        </pc:spChg>
        <pc:spChg chg="mod">
          <ac:chgData name="Levanto Simo" userId="2073e8e4-a0f5-4e3b-84b5-c4db84f43db4" providerId="ADAL" clId="{E2C6A3B4-3C10-4E2E-A9D0-71BC65131023}" dt="2022-11-14T07:59:01.550" v="2604" actId="20577"/>
          <ac:spMkLst>
            <pc:docMk/>
            <pc:sldMk cId="2278096593" sldId="316"/>
            <ac:spMk id="6" creationId="{55ED29D7-6F75-483F-87FF-DD212ACFC6E0}"/>
          </ac:spMkLst>
        </pc:spChg>
      </pc:sldChg>
      <pc:sldChg chg="del">
        <pc:chgData name="Levanto Simo" userId="2073e8e4-a0f5-4e3b-84b5-c4db84f43db4" providerId="ADAL" clId="{E2C6A3B4-3C10-4E2E-A9D0-71BC65131023}" dt="2022-11-14T07:26:45.084" v="62" actId="47"/>
        <pc:sldMkLst>
          <pc:docMk/>
          <pc:sldMk cId="3292724039" sldId="317"/>
        </pc:sldMkLst>
      </pc:sldChg>
      <pc:sldChg chg="del">
        <pc:chgData name="Levanto Simo" userId="2073e8e4-a0f5-4e3b-84b5-c4db84f43db4" providerId="ADAL" clId="{E2C6A3B4-3C10-4E2E-A9D0-71BC65131023}" dt="2022-11-14T07:26:45.084" v="62" actId="47"/>
        <pc:sldMkLst>
          <pc:docMk/>
          <pc:sldMk cId="1307661954" sldId="318"/>
        </pc:sldMkLst>
      </pc:sldChg>
      <pc:sldChg chg="del">
        <pc:chgData name="Levanto Simo" userId="2073e8e4-a0f5-4e3b-84b5-c4db84f43db4" providerId="ADAL" clId="{E2C6A3B4-3C10-4E2E-A9D0-71BC65131023}" dt="2022-11-14T07:26:45.084" v="62" actId="47"/>
        <pc:sldMkLst>
          <pc:docMk/>
          <pc:sldMk cId="4214351146" sldId="319"/>
        </pc:sldMkLst>
      </pc:sldChg>
      <pc:sldChg chg="del">
        <pc:chgData name="Levanto Simo" userId="2073e8e4-a0f5-4e3b-84b5-c4db84f43db4" providerId="ADAL" clId="{E2C6A3B4-3C10-4E2E-A9D0-71BC65131023}" dt="2022-11-14T07:24:41.027" v="1" actId="47"/>
        <pc:sldMkLst>
          <pc:docMk/>
          <pc:sldMk cId="3685938596" sldId="323"/>
        </pc:sldMkLst>
      </pc:sldChg>
      <pc:sldChg chg="del">
        <pc:chgData name="Levanto Simo" userId="2073e8e4-a0f5-4e3b-84b5-c4db84f43db4" providerId="ADAL" clId="{E2C6A3B4-3C10-4E2E-A9D0-71BC65131023}" dt="2022-11-14T07:24:34.336" v="0" actId="47"/>
        <pc:sldMkLst>
          <pc:docMk/>
          <pc:sldMk cId="4042467356" sldId="325"/>
        </pc:sldMkLst>
      </pc:sldChg>
      <pc:sldChg chg="del">
        <pc:chgData name="Levanto Simo" userId="2073e8e4-a0f5-4e3b-84b5-c4db84f43db4" providerId="ADAL" clId="{E2C6A3B4-3C10-4E2E-A9D0-71BC65131023}" dt="2022-11-14T07:24:41.027" v="1" actId="47"/>
        <pc:sldMkLst>
          <pc:docMk/>
          <pc:sldMk cId="1176176802" sldId="326"/>
        </pc:sldMkLst>
      </pc:sldChg>
      <pc:sldChg chg="del">
        <pc:chgData name="Levanto Simo" userId="2073e8e4-a0f5-4e3b-84b5-c4db84f43db4" providerId="ADAL" clId="{E2C6A3B4-3C10-4E2E-A9D0-71BC65131023}" dt="2022-11-14T07:26:45.084" v="62" actId="47"/>
        <pc:sldMkLst>
          <pc:docMk/>
          <pc:sldMk cId="1662170645" sldId="327"/>
        </pc:sldMkLst>
      </pc:sldChg>
      <pc:sldChg chg="del">
        <pc:chgData name="Levanto Simo" userId="2073e8e4-a0f5-4e3b-84b5-c4db84f43db4" providerId="ADAL" clId="{E2C6A3B4-3C10-4E2E-A9D0-71BC65131023}" dt="2022-11-14T07:26:45.084" v="62" actId="47"/>
        <pc:sldMkLst>
          <pc:docMk/>
          <pc:sldMk cId="2557483931" sldId="328"/>
        </pc:sldMkLst>
      </pc:sldChg>
      <pc:sldChg chg="addSp delSp modSp add mod modClrScheme modAnim chgLayout">
        <pc:chgData name="Levanto Simo" userId="2073e8e4-a0f5-4e3b-84b5-c4db84f43db4" providerId="ADAL" clId="{E2C6A3B4-3C10-4E2E-A9D0-71BC65131023}" dt="2022-11-16T20:10:34.298" v="7229" actId="1035"/>
        <pc:sldMkLst>
          <pc:docMk/>
          <pc:sldMk cId="1241251434" sldId="6855"/>
        </pc:sldMkLst>
        <pc:spChg chg="add mod topLvl">
          <ac:chgData name="Levanto Simo" userId="2073e8e4-a0f5-4e3b-84b5-c4db84f43db4" providerId="ADAL" clId="{E2C6A3B4-3C10-4E2E-A9D0-71BC65131023}" dt="2022-11-16T10:19:07.333" v="3011" actId="164"/>
          <ac:spMkLst>
            <pc:docMk/>
            <pc:sldMk cId="1241251434" sldId="6855"/>
            <ac:spMk id="2" creationId="{C6088672-697B-4B21-9785-0FD84B4A118C}"/>
          </ac:spMkLst>
        </pc:spChg>
        <pc:spChg chg="mod ord">
          <ac:chgData name="Levanto Simo" userId="2073e8e4-a0f5-4e3b-84b5-c4db84f43db4" providerId="ADAL" clId="{E2C6A3B4-3C10-4E2E-A9D0-71BC65131023}" dt="2022-11-16T10:50:28.367" v="4501" actId="700"/>
          <ac:spMkLst>
            <pc:docMk/>
            <pc:sldMk cId="1241251434" sldId="6855"/>
            <ac:spMk id="4" creationId="{4F58E856-5B6A-4836-BCE5-3BC01560869B}"/>
          </ac:spMkLst>
        </pc:spChg>
        <pc:spChg chg="del mod ord">
          <ac:chgData name="Levanto Simo" userId="2073e8e4-a0f5-4e3b-84b5-c4db84f43db4" providerId="ADAL" clId="{E2C6A3B4-3C10-4E2E-A9D0-71BC65131023}" dt="2022-11-16T20:10:24.738" v="7222" actId="478"/>
          <ac:spMkLst>
            <pc:docMk/>
            <pc:sldMk cId="1241251434" sldId="6855"/>
            <ac:spMk id="5" creationId="{9A1CD089-710A-41DF-A557-1905B23E98DA}"/>
          </ac:spMkLst>
        </pc:spChg>
        <pc:spChg chg="add mod topLvl">
          <ac:chgData name="Levanto Simo" userId="2073e8e4-a0f5-4e3b-84b5-c4db84f43db4" providerId="ADAL" clId="{E2C6A3B4-3C10-4E2E-A9D0-71BC65131023}" dt="2022-11-16T10:19:15.812" v="3013" actId="164"/>
          <ac:spMkLst>
            <pc:docMk/>
            <pc:sldMk cId="1241251434" sldId="6855"/>
            <ac:spMk id="6" creationId="{733A078C-8E12-4721-A2BA-E421B6149679}"/>
          </ac:spMkLst>
        </pc:spChg>
        <pc:spChg chg="add mod topLvl">
          <ac:chgData name="Levanto Simo" userId="2073e8e4-a0f5-4e3b-84b5-c4db84f43db4" providerId="ADAL" clId="{E2C6A3B4-3C10-4E2E-A9D0-71BC65131023}" dt="2022-11-16T10:19:07.333" v="3011" actId="164"/>
          <ac:spMkLst>
            <pc:docMk/>
            <pc:sldMk cId="1241251434" sldId="6855"/>
            <ac:spMk id="7" creationId="{B272DACD-AB95-4995-AB91-A35E1A2D3A30}"/>
          </ac:spMkLst>
        </pc:spChg>
        <pc:spChg chg="add mod topLvl">
          <ac:chgData name="Levanto Simo" userId="2073e8e4-a0f5-4e3b-84b5-c4db84f43db4" providerId="ADAL" clId="{E2C6A3B4-3C10-4E2E-A9D0-71BC65131023}" dt="2022-11-16T13:38:48.759" v="6612" actId="20577"/>
          <ac:spMkLst>
            <pc:docMk/>
            <pc:sldMk cId="1241251434" sldId="6855"/>
            <ac:spMk id="9" creationId="{330B73DB-CD24-4C7D-A283-E24573377666}"/>
          </ac:spMkLst>
        </pc:spChg>
        <pc:spChg chg="add mod">
          <ac:chgData name="Levanto Simo" userId="2073e8e4-a0f5-4e3b-84b5-c4db84f43db4" providerId="ADAL" clId="{E2C6A3B4-3C10-4E2E-A9D0-71BC65131023}" dt="2022-11-16T10:50:38.755" v="4502"/>
          <ac:spMkLst>
            <pc:docMk/>
            <pc:sldMk cId="1241251434" sldId="6855"/>
            <ac:spMk id="16" creationId="{215206AD-6E85-4D54-84F6-E2DE371A64F7}"/>
          </ac:spMkLst>
        </pc:spChg>
        <pc:grpChg chg="add del mod">
          <ac:chgData name="Levanto Simo" userId="2073e8e4-a0f5-4e3b-84b5-c4db84f43db4" providerId="ADAL" clId="{E2C6A3B4-3C10-4E2E-A9D0-71BC65131023}" dt="2022-11-16T10:17:53.428" v="2981" actId="165"/>
          <ac:grpSpMkLst>
            <pc:docMk/>
            <pc:sldMk cId="1241251434" sldId="6855"/>
            <ac:grpSpMk id="10" creationId="{B5B6546F-1BDC-48E1-A523-6ED3B90C7FEE}"/>
          </ac:grpSpMkLst>
        </pc:grpChg>
        <pc:grpChg chg="add del mod">
          <ac:chgData name="Levanto Simo" userId="2073e8e4-a0f5-4e3b-84b5-c4db84f43db4" providerId="ADAL" clId="{E2C6A3B4-3C10-4E2E-A9D0-71BC65131023}" dt="2022-11-16T10:17:37.252" v="2978" actId="165"/>
          <ac:grpSpMkLst>
            <pc:docMk/>
            <pc:sldMk cId="1241251434" sldId="6855"/>
            <ac:grpSpMk id="11" creationId="{281C2860-DD3B-46C7-B94E-42043371920A}"/>
          </ac:grpSpMkLst>
        </pc:grpChg>
        <pc:grpChg chg="add del mod">
          <ac:chgData name="Levanto Simo" userId="2073e8e4-a0f5-4e3b-84b5-c4db84f43db4" providerId="ADAL" clId="{E2C6A3B4-3C10-4E2E-A9D0-71BC65131023}" dt="2022-11-16T10:18:36.333" v="3001" actId="165"/>
          <ac:grpSpMkLst>
            <pc:docMk/>
            <pc:sldMk cId="1241251434" sldId="6855"/>
            <ac:grpSpMk id="12" creationId="{05AB1323-B6E0-401E-ADBF-1B7322A29B33}"/>
          </ac:grpSpMkLst>
        </pc:grpChg>
        <pc:grpChg chg="add del mod">
          <ac:chgData name="Levanto Simo" userId="2073e8e4-a0f5-4e3b-84b5-c4db84f43db4" providerId="ADAL" clId="{E2C6A3B4-3C10-4E2E-A9D0-71BC65131023}" dt="2022-11-16T10:18:44.254" v="3004" actId="165"/>
          <ac:grpSpMkLst>
            <pc:docMk/>
            <pc:sldMk cId="1241251434" sldId="6855"/>
            <ac:grpSpMk id="13" creationId="{A735B94F-796C-4459-BD40-52AC5775B11B}"/>
          </ac:grpSpMkLst>
        </pc:grpChg>
        <pc:grpChg chg="add mod">
          <ac:chgData name="Levanto Simo" userId="2073e8e4-a0f5-4e3b-84b5-c4db84f43db4" providerId="ADAL" clId="{E2C6A3B4-3C10-4E2E-A9D0-71BC65131023}" dt="2022-11-16T20:10:34.298" v="7229" actId="1035"/>
          <ac:grpSpMkLst>
            <pc:docMk/>
            <pc:sldMk cId="1241251434" sldId="6855"/>
            <ac:grpSpMk id="14" creationId="{3FAC1BD8-7B4B-400A-97C6-7D799580F2DF}"/>
          </ac:grpSpMkLst>
        </pc:grpChg>
        <pc:grpChg chg="add mod">
          <ac:chgData name="Levanto Simo" userId="2073e8e4-a0f5-4e3b-84b5-c4db84f43db4" providerId="ADAL" clId="{E2C6A3B4-3C10-4E2E-A9D0-71BC65131023}" dt="2022-11-16T20:10:34.298" v="7229" actId="1035"/>
          <ac:grpSpMkLst>
            <pc:docMk/>
            <pc:sldMk cId="1241251434" sldId="6855"/>
            <ac:grpSpMk id="15" creationId="{AF9B1F79-8A46-4DE0-B636-7E72761F867D}"/>
          </ac:grpSpMkLst>
        </pc:grpChg>
      </pc:sldChg>
      <pc:sldChg chg="modSp new mod ord modAnim">
        <pc:chgData name="Levanto Simo" userId="2073e8e4-a0f5-4e3b-84b5-c4db84f43db4" providerId="ADAL" clId="{E2C6A3B4-3C10-4E2E-A9D0-71BC65131023}" dt="2022-11-16T13:52:36.792" v="6993" actId="20577"/>
        <pc:sldMkLst>
          <pc:docMk/>
          <pc:sldMk cId="18238310" sldId="6856"/>
        </pc:sldMkLst>
        <pc:spChg chg="mod">
          <ac:chgData name="Levanto Simo" userId="2073e8e4-a0f5-4e3b-84b5-c4db84f43db4" providerId="ADAL" clId="{E2C6A3B4-3C10-4E2E-A9D0-71BC65131023}" dt="2022-11-16T13:44:19.873" v="6693" actId="113"/>
          <ac:spMkLst>
            <pc:docMk/>
            <pc:sldMk cId="18238310" sldId="6856"/>
            <ac:spMk id="2" creationId="{F9464867-7AA2-4A48-8EAC-6B618BE6A6D9}"/>
          </ac:spMkLst>
        </pc:spChg>
        <pc:spChg chg="mod">
          <ac:chgData name="Levanto Simo" userId="2073e8e4-a0f5-4e3b-84b5-c4db84f43db4" providerId="ADAL" clId="{E2C6A3B4-3C10-4E2E-A9D0-71BC65131023}" dt="2022-11-16T13:52:36.792" v="6993" actId="20577"/>
          <ac:spMkLst>
            <pc:docMk/>
            <pc:sldMk cId="18238310" sldId="6856"/>
            <ac:spMk id="6" creationId="{640959D1-E695-4FFC-BFCE-370AE335CC37}"/>
          </ac:spMkLst>
        </pc:spChg>
      </pc:sldChg>
      <pc:sldChg chg="modSp new del mod">
        <pc:chgData name="Levanto Simo" userId="2073e8e4-a0f5-4e3b-84b5-c4db84f43db4" providerId="ADAL" clId="{E2C6A3B4-3C10-4E2E-A9D0-71BC65131023}" dt="2022-11-16T10:31:37.344" v="3481" actId="47"/>
        <pc:sldMkLst>
          <pc:docMk/>
          <pc:sldMk cId="833903138" sldId="6856"/>
        </pc:sldMkLst>
        <pc:spChg chg="mod">
          <ac:chgData name="Levanto Simo" userId="2073e8e4-a0f5-4e3b-84b5-c4db84f43db4" providerId="ADAL" clId="{E2C6A3B4-3C10-4E2E-A9D0-71BC65131023}" dt="2022-11-16T10:30:16.314" v="3336" actId="21"/>
          <ac:spMkLst>
            <pc:docMk/>
            <pc:sldMk cId="833903138" sldId="6856"/>
            <ac:spMk id="2" creationId="{39E2464F-DDC7-43BD-9D44-D2A7574CFE23}"/>
          </ac:spMkLst>
        </pc:spChg>
        <pc:spChg chg="mod">
          <ac:chgData name="Levanto Simo" userId="2073e8e4-a0f5-4e3b-84b5-c4db84f43db4" providerId="ADAL" clId="{E2C6A3B4-3C10-4E2E-A9D0-71BC65131023}" dt="2022-11-16T10:29:10.246" v="3283" actId="20577"/>
          <ac:spMkLst>
            <pc:docMk/>
            <pc:sldMk cId="833903138" sldId="6856"/>
            <ac:spMk id="6" creationId="{299E6A5B-729B-46FD-BA04-B3BD362B0B5A}"/>
          </ac:spMkLst>
        </pc:spChg>
      </pc:sldChg>
      <pc:sldChg chg="modSp new del mod">
        <pc:chgData name="Levanto Simo" userId="2073e8e4-a0f5-4e3b-84b5-c4db84f43db4" providerId="ADAL" clId="{E2C6A3B4-3C10-4E2E-A9D0-71BC65131023}" dt="2022-11-16T10:21:19.943" v="3136" actId="47"/>
        <pc:sldMkLst>
          <pc:docMk/>
          <pc:sldMk cId="1962780528" sldId="6856"/>
        </pc:sldMkLst>
        <pc:spChg chg="mod">
          <ac:chgData name="Levanto Simo" userId="2073e8e4-a0f5-4e3b-84b5-c4db84f43db4" providerId="ADAL" clId="{E2C6A3B4-3C10-4E2E-A9D0-71BC65131023}" dt="2022-11-16T10:20:10.309" v="3094" actId="20577"/>
          <ac:spMkLst>
            <pc:docMk/>
            <pc:sldMk cId="1962780528" sldId="6856"/>
            <ac:spMk id="6" creationId="{0868CB60-6D21-439F-A9CE-E1A636223084}"/>
          </ac:spMkLst>
        </pc:spChg>
      </pc:sldChg>
      <pc:sldChg chg="addSp modSp new mod ord modAnim modNotesTx">
        <pc:chgData name="Levanto Simo" userId="2073e8e4-a0f5-4e3b-84b5-c4db84f43db4" providerId="ADAL" clId="{E2C6A3B4-3C10-4E2E-A9D0-71BC65131023}" dt="2022-11-16T20:52:29.636" v="7710" actId="20577"/>
        <pc:sldMkLst>
          <pc:docMk/>
          <pc:sldMk cId="65199582" sldId="6857"/>
        </pc:sldMkLst>
        <pc:spChg chg="mod">
          <ac:chgData name="Levanto Simo" userId="2073e8e4-a0f5-4e3b-84b5-c4db84f43db4" providerId="ADAL" clId="{E2C6A3B4-3C10-4E2E-A9D0-71BC65131023}" dt="2022-11-16T20:52:29.636" v="7710" actId="20577"/>
          <ac:spMkLst>
            <pc:docMk/>
            <pc:sldMk cId="65199582" sldId="6857"/>
            <ac:spMk id="2" creationId="{5BA0BAC4-B943-40A8-BB2E-9B19FA653B56}"/>
          </ac:spMkLst>
        </pc:spChg>
        <pc:spChg chg="mod">
          <ac:chgData name="Levanto Simo" userId="2073e8e4-a0f5-4e3b-84b5-c4db84f43db4" providerId="ADAL" clId="{E2C6A3B4-3C10-4E2E-A9D0-71BC65131023}" dt="2022-11-16T20:27:17.603" v="7616" actId="20577"/>
          <ac:spMkLst>
            <pc:docMk/>
            <pc:sldMk cId="65199582" sldId="6857"/>
            <ac:spMk id="6" creationId="{9E5F0C1B-E710-40EE-A007-322CCBE64A84}"/>
          </ac:spMkLst>
        </pc:spChg>
        <pc:spChg chg="add mod">
          <ac:chgData name="Levanto Simo" userId="2073e8e4-a0f5-4e3b-84b5-c4db84f43db4" providerId="ADAL" clId="{E2C6A3B4-3C10-4E2E-A9D0-71BC65131023}" dt="2022-11-16T20:35:05.955" v="7638" actId="1076"/>
          <ac:spMkLst>
            <pc:docMk/>
            <pc:sldMk cId="65199582" sldId="6857"/>
            <ac:spMk id="9" creationId="{2371B513-4B6A-43D3-B9FF-1FC0C122CB6C}"/>
          </ac:spMkLst>
        </pc:spChg>
        <pc:picChg chg="add mod">
          <ac:chgData name="Levanto Simo" userId="2073e8e4-a0f5-4e3b-84b5-c4db84f43db4" providerId="ADAL" clId="{E2C6A3B4-3C10-4E2E-A9D0-71BC65131023}" dt="2022-11-16T20:27:21.445" v="7617" actId="1076"/>
          <ac:picMkLst>
            <pc:docMk/>
            <pc:sldMk cId="65199582" sldId="6857"/>
            <ac:picMk id="7" creationId="{86F4D23F-38A8-4292-80DE-6036F4C6E9A4}"/>
          </ac:picMkLst>
        </pc:picChg>
        <pc:picChg chg="add mod">
          <ac:chgData name="Levanto Simo" userId="2073e8e4-a0f5-4e3b-84b5-c4db84f43db4" providerId="ADAL" clId="{E2C6A3B4-3C10-4E2E-A9D0-71BC65131023}" dt="2022-11-16T20:35:00.045" v="7637" actId="1076"/>
          <ac:picMkLst>
            <pc:docMk/>
            <pc:sldMk cId="65199582" sldId="6857"/>
            <ac:picMk id="8" creationId="{43BDED2A-678E-480C-AC12-A3AC0A52D8C6}"/>
          </ac:picMkLst>
        </pc:picChg>
      </pc:sldChg>
      <pc:sldChg chg="addSp modSp new mod modAnim">
        <pc:chgData name="Levanto Simo" userId="2073e8e4-a0f5-4e3b-84b5-c4db84f43db4" providerId="ADAL" clId="{E2C6A3B4-3C10-4E2E-A9D0-71BC65131023}" dt="2022-11-16T20:21:29.237" v="7531"/>
        <pc:sldMkLst>
          <pc:docMk/>
          <pc:sldMk cId="3363596392" sldId="6858"/>
        </pc:sldMkLst>
        <pc:spChg chg="mod">
          <ac:chgData name="Levanto Simo" userId="2073e8e4-a0f5-4e3b-84b5-c4db84f43db4" providerId="ADAL" clId="{E2C6A3B4-3C10-4E2E-A9D0-71BC65131023}" dt="2022-11-16T20:21:00.725" v="7529" actId="6549"/>
          <ac:spMkLst>
            <pc:docMk/>
            <pc:sldMk cId="3363596392" sldId="6858"/>
            <ac:spMk id="2" creationId="{E0CB016C-4F09-49AD-8AAB-E66CB283EE0F}"/>
          </ac:spMkLst>
        </pc:spChg>
        <pc:spChg chg="mod">
          <ac:chgData name="Levanto Simo" userId="2073e8e4-a0f5-4e3b-84b5-c4db84f43db4" providerId="ADAL" clId="{E2C6A3B4-3C10-4E2E-A9D0-71BC65131023}" dt="2022-11-16T10:59:54.027" v="5167" actId="20577"/>
          <ac:spMkLst>
            <pc:docMk/>
            <pc:sldMk cId="3363596392" sldId="6858"/>
            <ac:spMk id="6" creationId="{18943B18-E48F-4853-8499-B23C93C7D695}"/>
          </ac:spMkLst>
        </pc:spChg>
        <pc:picChg chg="add mod">
          <ac:chgData name="Levanto Simo" userId="2073e8e4-a0f5-4e3b-84b5-c4db84f43db4" providerId="ADAL" clId="{E2C6A3B4-3C10-4E2E-A9D0-71BC65131023}" dt="2022-11-16T20:21:11.930" v="7530" actId="1076"/>
          <ac:picMkLst>
            <pc:docMk/>
            <pc:sldMk cId="3363596392" sldId="6858"/>
            <ac:picMk id="8" creationId="{6CC9D877-6CDB-4A73-8965-DA3262929BF5}"/>
          </ac:picMkLst>
        </pc:picChg>
      </pc:sldChg>
      <pc:sldChg chg="modSp new mod modAnim">
        <pc:chgData name="Levanto Simo" userId="2073e8e4-a0f5-4e3b-84b5-c4db84f43db4" providerId="ADAL" clId="{E2C6A3B4-3C10-4E2E-A9D0-71BC65131023}" dt="2022-11-16T20:41:20.305" v="7698" actId="20577"/>
        <pc:sldMkLst>
          <pc:docMk/>
          <pc:sldMk cId="3274772838" sldId="6859"/>
        </pc:sldMkLst>
        <pc:spChg chg="mod">
          <ac:chgData name="Levanto Simo" userId="2073e8e4-a0f5-4e3b-84b5-c4db84f43db4" providerId="ADAL" clId="{E2C6A3B4-3C10-4E2E-A9D0-71BC65131023}" dt="2022-11-16T20:41:20.305" v="7698" actId="20577"/>
          <ac:spMkLst>
            <pc:docMk/>
            <pc:sldMk cId="3274772838" sldId="6859"/>
            <ac:spMk id="2" creationId="{24FEC042-A0AD-421E-925B-AEC0ECA5D1AB}"/>
          </ac:spMkLst>
        </pc:spChg>
        <pc:spChg chg="mod">
          <ac:chgData name="Levanto Simo" userId="2073e8e4-a0f5-4e3b-84b5-c4db84f43db4" providerId="ADAL" clId="{E2C6A3B4-3C10-4E2E-A9D0-71BC65131023}" dt="2022-11-16T11:04:46.079" v="5455" actId="20577"/>
          <ac:spMkLst>
            <pc:docMk/>
            <pc:sldMk cId="3274772838" sldId="6859"/>
            <ac:spMk id="6" creationId="{3F4078C7-D24A-4AD3-8402-B7970B6F987E}"/>
          </ac:spMkLst>
        </pc:spChg>
      </pc:sldChg>
      <pc:sldChg chg="modSp new mod modAnim">
        <pc:chgData name="Levanto Simo" userId="2073e8e4-a0f5-4e3b-84b5-c4db84f43db4" providerId="ADAL" clId="{E2C6A3B4-3C10-4E2E-A9D0-71BC65131023}" dt="2022-11-16T20:13:31.722" v="7425" actId="20577"/>
        <pc:sldMkLst>
          <pc:docMk/>
          <pc:sldMk cId="1389092360" sldId="6860"/>
        </pc:sldMkLst>
        <pc:spChg chg="mod">
          <ac:chgData name="Levanto Simo" userId="2073e8e4-a0f5-4e3b-84b5-c4db84f43db4" providerId="ADAL" clId="{E2C6A3B4-3C10-4E2E-A9D0-71BC65131023}" dt="2022-11-16T20:13:31.722" v="7425" actId="20577"/>
          <ac:spMkLst>
            <pc:docMk/>
            <pc:sldMk cId="1389092360" sldId="6860"/>
            <ac:spMk id="2" creationId="{144898FE-463F-45C1-A511-EA28702CBEA3}"/>
          </ac:spMkLst>
        </pc:spChg>
        <pc:spChg chg="mod">
          <ac:chgData name="Levanto Simo" userId="2073e8e4-a0f5-4e3b-84b5-c4db84f43db4" providerId="ADAL" clId="{E2C6A3B4-3C10-4E2E-A9D0-71BC65131023}" dt="2022-11-16T11:15:33.815" v="6240" actId="20577"/>
          <ac:spMkLst>
            <pc:docMk/>
            <pc:sldMk cId="1389092360" sldId="6860"/>
            <ac:spMk id="6" creationId="{954DA0B3-A877-4772-8251-4A63FD343A5D}"/>
          </ac:spMkLst>
        </pc:spChg>
      </pc:sldChg>
      <pc:sldChg chg="modSp new mod">
        <pc:chgData name="Levanto Simo" userId="2073e8e4-a0f5-4e3b-84b5-c4db84f43db4" providerId="ADAL" clId="{E2C6A3B4-3C10-4E2E-A9D0-71BC65131023}" dt="2022-11-16T20:30:28.077" v="7628" actId="12"/>
        <pc:sldMkLst>
          <pc:docMk/>
          <pc:sldMk cId="3359739892" sldId="6861"/>
        </pc:sldMkLst>
        <pc:spChg chg="mod">
          <ac:chgData name="Levanto Simo" userId="2073e8e4-a0f5-4e3b-84b5-c4db84f43db4" providerId="ADAL" clId="{E2C6A3B4-3C10-4E2E-A9D0-71BC65131023}" dt="2022-11-16T20:30:28.077" v="7628" actId="12"/>
          <ac:spMkLst>
            <pc:docMk/>
            <pc:sldMk cId="3359739892" sldId="6861"/>
            <ac:spMk id="2" creationId="{074D868A-9848-4C2E-81EB-BCE4F681BE13}"/>
          </ac:spMkLst>
        </pc:spChg>
      </pc:sldChg>
      <pc:sldChg chg="modSp new mod">
        <pc:chgData name="Levanto Simo" userId="2073e8e4-a0f5-4e3b-84b5-c4db84f43db4" providerId="ADAL" clId="{E2C6A3B4-3C10-4E2E-A9D0-71BC65131023}" dt="2022-11-16T20:30:33.812" v="7629" actId="12"/>
        <pc:sldMkLst>
          <pc:docMk/>
          <pc:sldMk cId="1957033721" sldId="6862"/>
        </pc:sldMkLst>
        <pc:spChg chg="mod">
          <ac:chgData name="Levanto Simo" userId="2073e8e4-a0f5-4e3b-84b5-c4db84f43db4" providerId="ADAL" clId="{E2C6A3B4-3C10-4E2E-A9D0-71BC65131023}" dt="2022-11-16T20:30:33.812" v="7629" actId="12"/>
          <ac:spMkLst>
            <pc:docMk/>
            <pc:sldMk cId="1957033721" sldId="6862"/>
            <ac:spMk id="2" creationId="{B0D88BA8-03EC-4D38-A0B7-66FFBF5EB4FC}"/>
          </ac:spMkLst>
        </pc:spChg>
      </pc:sldChg>
      <pc:sldChg chg="modSp add modAnim">
        <pc:chgData name="Levanto Simo" userId="2073e8e4-a0f5-4e3b-84b5-c4db84f43db4" providerId="ADAL" clId="{E2C6A3B4-3C10-4E2E-A9D0-71BC65131023}" dt="2022-11-16T20:53:21.465" v="7711" actId="20577"/>
        <pc:sldMkLst>
          <pc:docMk/>
          <pc:sldMk cId="1557072006" sldId="6863"/>
        </pc:sldMkLst>
        <pc:spChg chg="mod">
          <ac:chgData name="Levanto Simo" userId="2073e8e4-a0f5-4e3b-84b5-c4db84f43db4" providerId="ADAL" clId="{E2C6A3B4-3C10-4E2E-A9D0-71BC65131023}" dt="2022-11-16T20:53:21.465" v="7711" actId="20577"/>
          <ac:spMkLst>
            <pc:docMk/>
            <pc:sldMk cId="1557072006" sldId="6863"/>
            <ac:spMk id="2" creationId="{6F3CBAD6-C301-4C00-A9D3-7503DCA1EC33}"/>
          </ac:spMkLst>
        </pc:spChg>
      </pc:sldChg>
      <pc:sldChg chg="modSp add mod">
        <pc:chgData name="Levanto Simo" userId="2073e8e4-a0f5-4e3b-84b5-c4db84f43db4" providerId="ADAL" clId="{E2C6A3B4-3C10-4E2E-A9D0-71BC65131023}" dt="2022-11-16T20:33:38.524" v="7634" actId="12788"/>
        <pc:sldMkLst>
          <pc:docMk/>
          <pc:sldMk cId="762343867" sldId="6864"/>
        </pc:sldMkLst>
        <pc:picChg chg="mod">
          <ac:chgData name="Levanto Simo" userId="2073e8e4-a0f5-4e3b-84b5-c4db84f43db4" providerId="ADAL" clId="{E2C6A3B4-3C10-4E2E-A9D0-71BC65131023}" dt="2022-11-16T20:33:38.524" v="7634" actId="12788"/>
          <ac:picMkLst>
            <pc:docMk/>
            <pc:sldMk cId="762343867" sldId="6864"/>
            <ac:picMk id="7" creationId="{ECE941C9-3673-44CB-9088-9BAE051B2F58}"/>
          </ac:picMkLst>
        </pc:picChg>
        <pc:picChg chg="mod">
          <ac:chgData name="Levanto Simo" userId="2073e8e4-a0f5-4e3b-84b5-c4db84f43db4" providerId="ADAL" clId="{E2C6A3B4-3C10-4E2E-A9D0-71BC65131023}" dt="2022-11-16T20:33:38.524" v="7634" actId="12788"/>
          <ac:picMkLst>
            <pc:docMk/>
            <pc:sldMk cId="762343867" sldId="6864"/>
            <ac:picMk id="14" creationId="{44BA844F-E88F-4E33-8826-E896D80EB00A}"/>
          </ac:picMkLst>
        </pc:picChg>
        <pc:picChg chg="mod">
          <ac:chgData name="Levanto Simo" userId="2073e8e4-a0f5-4e3b-84b5-c4db84f43db4" providerId="ADAL" clId="{E2C6A3B4-3C10-4E2E-A9D0-71BC65131023}" dt="2022-11-16T20:33:38.524" v="7634" actId="12788"/>
          <ac:picMkLst>
            <pc:docMk/>
            <pc:sldMk cId="762343867" sldId="6864"/>
            <ac:picMk id="16" creationId="{E4858FEA-0CB5-4BB0-B1E4-CA7D63A76401}"/>
          </ac:picMkLst>
        </pc:picChg>
      </pc:sldChg>
      <pc:sldMasterChg chg="delSldLayout">
        <pc:chgData name="Levanto Simo" userId="2073e8e4-a0f5-4e3b-84b5-c4db84f43db4" providerId="ADAL" clId="{E2C6A3B4-3C10-4E2E-A9D0-71BC65131023}" dt="2022-11-14T07:26:45.084" v="62" actId="47"/>
        <pc:sldMasterMkLst>
          <pc:docMk/>
          <pc:sldMasterMk cId="0" sldId="2147483651"/>
        </pc:sldMasterMkLst>
        <pc:sldLayoutChg chg="del">
          <pc:chgData name="Levanto Simo" userId="2073e8e4-a0f5-4e3b-84b5-c4db84f43db4" providerId="ADAL" clId="{E2C6A3B4-3C10-4E2E-A9D0-71BC65131023}" dt="2022-11-14T07:26:45.084" v="62" actId="47"/>
          <pc:sldLayoutMkLst>
            <pc:docMk/>
            <pc:sldMasterMk cId="0" sldId="2147483651"/>
            <pc:sldLayoutMk cId="2432872400" sldId="214748368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86D4800B-8753-3B4F-97ED-321E73BD7EDB}" type="datetimeFigureOut">
              <a:rPr lang="fi-FI"/>
              <a:pPr>
                <a:defRPr/>
              </a:pPr>
              <a:t>16.11.2022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2AEE3D99-5224-E842-A8E5-E1EB0FE635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8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BD7201BD-9C11-AD45-9EF1-CE7B667A450D}" type="datetimeFigureOut">
              <a:rPr lang="fi-FI"/>
              <a:pPr>
                <a:defRPr/>
              </a:pPr>
              <a:t>16.11.2022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3405D274-9957-F14C-8EA2-7129B63473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86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P(T) ) = 0.82</a:t>
            </a:r>
          </a:p>
          <a:p>
            <a:r>
              <a:rPr lang="fi-FI" dirty="0"/>
              <a:t>P (S | T) = 0.12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42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BIC = </a:t>
            </a:r>
            <a:r>
              <a:rPr lang="fi-FI" dirty="0" err="1"/>
              <a:t>Bayesian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Criteria</a:t>
            </a:r>
            <a:endParaRPr lang="fi-FI" dirty="0"/>
          </a:p>
          <a:p>
            <a:r>
              <a:rPr lang="fi-FI" dirty="0"/>
              <a:t>MDL = </a:t>
            </a:r>
            <a:r>
              <a:rPr lang="fi-FI" dirty="0" err="1"/>
              <a:t>Minimum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 </a:t>
            </a:r>
            <a:r>
              <a:rPr lang="fi-FI" dirty="0" err="1"/>
              <a:t>Length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00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BIC = </a:t>
            </a:r>
            <a:r>
              <a:rPr lang="fi-FI" dirty="0" err="1"/>
              <a:t>Bayesian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Criteria</a:t>
            </a:r>
            <a:endParaRPr lang="fi-FI" dirty="0"/>
          </a:p>
          <a:p>
            <a:r>
              <a:rPr lang="fi-FI" dirty="0"/>
              <a:t>MDL = </a:t>
            </a:r>
            <a:r>
              <a:rPr lang="fi-FI" dirty="0" err="1"/>
              <a:t>Minimum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 </a:t>
            </a:r>
            <a:r>
              <a:rPr lang="fi-FI" dirty="0" err="1"/>
              <a:t>Length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96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hy_fas_video_edit.mp4" descr="hy_fas_video_edit.mp4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16000" contrast="-38000"/>
          </a:blip>
          <a:srcRect t="1812" r="603" b="511"/>
          <a:stretch/>
        </p:blipFill>
        <p:spPr>
          <a:xfrm>
            <a:off x="226800" y="226801"/>
            <a:ext cx="11701848" cy="59385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6800" y="3420000"/>
            <a:ext cx="11701848" cy="983310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ts val="54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grpSp>
        <p:nvGrpSpPr>
          <p:cNvPr id="23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4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5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6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7031958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572" y="1988840"/>
            <a:ext cx="591362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571" y="2996953"/>
            <a:ext cx="5908493" cy="316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3332" y="260648"/>
            <a:ext cx="5227323" cy="5898852"/>
          </a:xfrm>
          <a:solidFill>
            <a:schemeClr val="bg1">
              <a:lumMod val="85000"/>
            </a:schemeClr>
          </a:solidFill>
        </p:spPr>
        <p:txBody>
          <a:bodyPr tIns="144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7968994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200" y="1988840"/>
            <a:ext cx="59148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200" y="2996953"/>
            <a:ext cx="5907600" cy="316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Gotham Narrow Book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Gotham Narrow Book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Gotham Narrow Book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Gotham Narrow Book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Gotham Narrow Book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68000" y="254000"/>
            <a:ext cx="5080000" cy="2952750"/>
          </a:xfrm>
          <a:solidFill>
            <a:schemeClr val="bg1">
              <a:lumMod val="9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768075" y="3212976"/>
            <a:ext cx="5080000" cy="2952750"/>
          </a:xfrm>
          <a:solidFill>
            <a:schemeClr val="bg1">
              <a:lumMod val="8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302261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41325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äli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DBCB55-EE4C-2C4B-95F5-4F8D3C597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963" y="341313"/>
            <a:ext cx="11518900" cy="61769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9D4409-11DC-471B-B656-13B67A468F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8049" y="2600325"/>
            <a:ext cx="7835901" cy="1393489"/>
          </a:xfrm>
        </p:spPr>
        <p:txBody>
          <a:bodyPr wrap="square" tIns="46800" bIns="46800" anchor="b"/>
          <a:lstStyle>
            <a:lvl1pPr algn="ctr">
              <a:tabLst>
                <a:tab pos="896938" algn="l"/>
              </a:tabLst>
              <a:defRPr lang="fi-FI" sz="4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</a:pPr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väliotsikko</a:t>
            </a:r>
            <a:r>
              <a:rPr lang="en-US" dirty="0"/>
              <a:t> </a:t>
            </a:r>
            <a:r>
              <a:rPr lang="en-US" dirty="0" err="1"/>
              <a:t>tähän</a:t>
            </a:r>
            <a:endParaRPr lang="fi-FI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B1F4A79-C2DF-FF4C-B426-A9E285031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828522" y="6251380"/>
            <a:ext cx="376975" cy="15681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0757C772-569C-411A-BB0D-BD6718333039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61A621-DE94-2840-8788-F7494C5D0259}"/>
              </a:ext>
            </a:extLst>
          </p:cNvPr>
          <p:cNvSpPr txBox="1"/>
          <p:nvPr userDrawn="1"/>
        </p:nvSpPr>
        <p:spPr>
          <a:xfrm rot="16200000">
            <a:off x="11547852" y="5700350"/>
            <a:ext cx="927098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FI" sz="950" dirty="0">
                <a:solidFill>
                  <a:schemeClr val="tx2"/>
                </a:solidFill>
              </a:rPr>
              <a:t>ILMARINEN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A84A008-2776-DB42-8ECF-F3588EFCD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674752" y="4950669"/>
            <a:ext cx="673016" cy="14530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0096B8F2-587A-494E-BC6E-651F062FA7B7}" type="datetime1">
              <a:rPr lang="fi-FI" smtClean="0"/>
              <a:t>16.11.2022</a:t>
            </a:fld>
            <a:endParaRPr lang="fi-FI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6BBC1B6-1EB4-DD4A-85A5-70843FE67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052806" y="2542138"/>
            <a:ext cx="3916021" cy="1461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fi-FI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E45935A8-0BB0-EE4D-A79E-81733A98D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413" y="5543774"/>
            <a:ext cx="1800000" cy="6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0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00" y="226800"/>
            <a:ext cx="11701848" cy="5905727"/>
          </a:xfrm>
          <a:prstGeom prst="rect">
            <a:avLst/>
          </a:prstGeom>
        </p:spPr>
      </p:pic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6800" y="3420000"/>
            <a:ext cx="11701848" cy="983310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ts val="54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grpSp>
        <p:nvGrpSpPr>
          <p:cNvPr id="21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966631418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26800" y="226799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0"/>
          <a:lstStyle>
            <a:lvl1pPr algn="ctr">
              <a:defRPr sz="2400"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884758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ct val="700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grpSp>
        <p:nvGrpSpPr>
          <p:cNvPr id="21" name="Ryhmä 11"/>
          <p:cNvGrpSpPr/>
          <p:nvPr userDrawn="1"/>
        </p:nvGrpSpPr>
        <p:grpSpPr bwMode="white">
          <a:xfrm>
            <a:off x="292432" y="2606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2001974070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Kuva 2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338667" y="254000"/>
            <a:ext cx="11514667" cy="5905500"/>
          </a:xfrm>
          <a:prstGeom prst="rect">
            <a:avLst/>
          </a:prstGeom>
        </p:spPr>
      </p:pic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67200"/>
            <a:ext cx="10363200" cy="1371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48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6370"/>
            <a:ext cx="2975206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942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00" y="222690"/>
            <a:ext cx="11736000" cy="5942614"/>
          </a:xfrm>
          <a:prstGeom prst="rect">
            <a:avLst/>
          </a:prstGeom>
        </p:spPr>
      </p:pic>
      <p:grpSp>
        <p:nvGrpSpPr>
          <p:cNvPr id="12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3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4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884758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ct val="700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43083509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03512" y="716436"/>
            <a:ext cx="10153128" cy="122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 anchorCtr="0"/>
          <a:lstStyle>
            <a:lvl1pPr algn="ctr">
              <a:defRPr sz="4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35360" y="2204865"/>
            <a:ext cx="1152128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92075" indent="0" algn="ctr">
              <a:lnSpc>
                <a:spcPct val="80000"/>
              </a:lnSpc>
              <a:buClr>
                <a:schemeClr val="tx1"/>
              </a:buClr>
              <a:buFont typeface="Arial"/>
              <a:buNone/>
              <a:defRPr>
                <a:latin typeface="+mj-lt"/>
                <a:cs typeface="Gotham narrow bold"/>
              </a:defRPr>
            </a:lvl1pPr>
            <a:lvl2pPr marL="382588" indent="0" algn="ctr">
              <a:lnSpc>
                <a:spcPct val="80000"/>
              </a:lnSpc>
              <a:buFont typeface="Arial"/>
              <a:buNone/>
              <a:defRPr>
                <a:latin typeface="Gotham Narrow Book"/>
                <a:cs typeface="Gotham Narrow Book"/>
              </a:defRPr>
            </a:lvl2pPr>
            <a:lvl3pPr marL="7651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3pPr>
            <a:lvl4pPr marL="124142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4pPr>
            <a:lvl5pPr marL="17176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5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44570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2997" y="2204865"/>
            <a:ext cx="1102951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44444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4000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480043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51535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grpSp>
        <p:nvGrpSpPr>
          <p:cNvPr id="16" name="Ryhmä 15"/>
          <p:cNvGrpSpPr/>
          <p:nvPr userDrawn="1"/>
        </p:nvGrpSpPr>
        <p:grpSpPr bwMode="black">
          <a:xfrm>
            <a:off x="334478" y="263539"/>
            <a:ext cx="1397690" cy="1309952"/>
            <a:chOff x="1311275" y="373063"/>
            <a:chExt cx="6524625" cy="6115050"/>
          </a:xfrm>
          <a:solidFill>
            <a:srgbClr val="FFFFFF"/>
          </a:solidFill>
        </p:grpSpPr>
        <p:sp>
          <p:nvSpPr>
            <p:cNvPr id="17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26800" y="226800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1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sz="3200" b="1">
                <a:solidFill>
                  <a:srgbClr val="00B0F0"/>
                </a:solidFill>
              </a:defRPr>
            </a:lvl1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884758"/>
          </a:xfrm>
          <a:noFill/>
        </p:spPr>
        <p:txBody>
          <a:bodyPr tIns="252000" bIns="36000" anchor="t" anchorCtr="0">
            <a:spAutoFit/>
          </a:bodyPr>
          <a:lstStyle>
            <a:lvl1pPr algn="ctr">
              <a:lnSpc>
                <a:spcPct val="700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</a:t>
            </a:r>
            <a:r>
              <a:rPr lang="fi-FI" noProof="0" dirty="0" err="1"/>
              <a:t>text</a:t>
            </a:r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286429463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uva 9"/>
          <p:cNvPicPr>
            <a:picLocks noChangeAspect="1"/>
          </p:cNvPicPr>
          <p:nvPr userDrawn="1"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hidden">
          <a:xfrm>
            <a:off x="226799" y="215490"/>
            <a:ext cx="11738401" cy="594401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063552" y="802411"/>
            <a:ext cx="9722048" cy="97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ots. perustyyl. napsautt.</a:t>
            </a:r>
            <a:endParaRPr lang="en-GB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63552" y="1981200"/>
            <a:ext cx="97220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0261600" y="6189117"/>
            <a:ext cx="91440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189117"/>
            <a:ext cx="68064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669315E-5A66-CF44-AE5D-C333B2F730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3"/>
          </p:nvPr>
        </p:nvSpPr>
        <p:spPr>
          <a:xfrm>
            <a:off x="6768000" y="6189217"/>
            <a:ext cx="3744000" cy="57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128293"/>
            <a:ext cx="1637321" cy="1545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" y="6237312"/>
            <a:ext cx="2085975" cy="542925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968404" y="6188400"/>
            <a:ext cx="3744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 anchorCtr="0"/>
          <a:lstStyle>
            <a:defPPr>
              <a:defRPr lang="fi-FI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fi-FI" sz="900" dirty="0" err="1">
                <a:latin typeface="+mn-lt"/>
                <a:cs typeface="Arial"/>
              </a:rPr>
              <a:t>Faculty</a:t>
            </a:r>
            <a:r>
              <a:rPr lang="fi-FI" sz="900" dirty="0">
                <a:latin typeface="+mn-lt"/>
                <a:cs typeface="Arial"/>
              </a:rPr>
              <a:t> of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9" r:id="rId2"/>
    <p:sldLayoutId id="2147483690" r:id="rId3"/>
    <p:sldLayoutId id="2147483680" r:id="rId4"/>
    <p:sldLayoutId id="2147483691" r:id="rId5"/>
    <p:sldLayoutId id="2147483681" r:id="rId6"/>
    <p:sldLayoutId id="2147483667" r:id="rId7"/>
    <p:sldLayoutId id="2147483669" r:id="rId8"/>
    <p:sldLayoutId id="2147483684" r:id="rId9"/>
    <p:sldLayoutId id="2147483670" r:id="rId10"/>
    <p:sldLayoutId id="2147483678" r:id="rId11"/>
    <p:sldLayoutId id="2147483683" r:id="rId12"/>
    <p:sldLayoutId id="2147483692" r:id="rId13"/>
  </p:sldLayoutIdLst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 kern="1200" cap="all" baseline="0">
          <a:solidFill>
            <a:schemeClr val="tx1"/>
          </a:solidFill>
          <a:latin typeface="+mj-lt"/>
          <a:ea typeface="+mj-ea"/>
          <a:cs typeface="Gotham Narrow Bold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SzPct val="100000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3175" algn="l" rtl="0" eaLnBrk="1" fontAlgn="base" hangingPunct="1">
        <a:spcBef>
          <a:spcPct val="0"/>
        </a:spcBef>
        <a:spcAft>
          <a:spcPct val="50000"/>
        </a:spcAft>
        <a:buClr>
          <a:schemeClr val="tx1"/>
        </a:buClr>
        <a:buSzPct val="10000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50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aotsikko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Tietojenkäsittelytieteen kandidaatin tutkielma</a:t>
            </a:r>
          </a:p>
          <a:p>
            <a:r>
              <a:rPr lang="fi-FI" dirty="0"/>
              <a:t>Simo Levanto</a:t>
            </a:r>
          </a:p>
          <a:p>
            <a:r>
              <a:rPr lang="fi-FI" dirty="0"/>
              <a:t>17.11.2022</a:t>
            </a:r>
          </a:p>
        </p:txBody>
      </p:sp>
      <p:sp>
        <p:nvSpPr>
          <p:cNvPr id="10" name="Otsikko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Bayes</a:t>
            </a:r>
            <a:r>
              <a:rPr lang="fi-FI" dirty="0"/>
              <a:t>-verkot työkyvyttömyysriskin mallintamisessa</a:t>
            </a:r>
            <a:br>
              <a:rPr lang="fi-FI" dirty="0"/>
            </a:b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17.11.2022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Bayes</a:t>
            </a:r>
            <a:r>
              <a:rPr lang="fi-FI" dirty="0"/>
              <a:t>-verkot työkyvyttömyysriskin mallintamisessa / Simo Levanto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315E-5A66-CF44-AE5D-C333B2F730C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48369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5BA0BAC4-B943-40A8-BB2E-9B19FA653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400" dirty="0"/>
              <a:t>Todennäköisyys, että käy uimassa on 0.8</a:t>
            </a:r>
          </a:p>
          <a:p>
            <a:r>
              <a:rPr lang="fi-FI" sz="2400" dirty="0"/>
              <a:t>Sateen todennäköisyys on 0.1</a:t>
            </a:r>
          </a:p>
          <a:p>
            <a:r>
              <a:rPr lang="fi-FI" sz="2400" dirty="0"/>
              <a:t>Uimisen jälkeen tukka on märkä</a:t>
            </a:r>
          </a:p>
          <a:p>
            <a:r>
              <a:rPr lang="fi-FI" sz="2400" dirty="0"/>
              <a:t>Sateen jälkeen sekä tukka, että paita ovat märkiä</a:t>
            </a:r>
          </a:p>
          <a:p>
            <a:endParaRPr lang="fi-FI" sz="2400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B914EC1-C4EE-455B-84F2-FC6648FB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1FC80549-13CB-452B-83A5-F8BD326B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15F52365-F637-4CA4-8A5A-4B16ED83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9E5F0C1B-E710-40EE-A007-322CCBE6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Kesäinen BAYES-verkko</a:t>
            </a: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86F4D23F-38A8-4292-80DE-6036F4C6E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315532"/>
            <a:ext cx="4032448" cy="2489262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43BDED2A-678E-480C-AC12-A3AC0A52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61" y="4149081"/>
            <a:ext cx="6005240" cy="2117197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2371B513-4B6A-43D3-B9FF-1FC0C122CB6C}"/>
              </a:ext>
            </a:extLst>
          </p:cNvPr>
          <p:cNvSpPr txBox="1"/>
          <p:nvPr/>
        </p:nvSpPr>
        <p:spPr bwMode="auto">
          <a:xfrm>
            <a:off x="8975864" y="4690679"/>
            <a:ext cx="199657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dirty="0"/>
              <a:t>P(T) = 0.82</a:t>
            </a:r>
          </a:p>
          <a:p>
            <a:r>
              <a:rPr lang="fi-FI" dirty="0"/>
              <a:t>P(S | T) = 0.12</a:t>
            </a:r>
          </a:p>
        </p:txBody>
      </p:sp>
    </p:spTree>
    <p:extLst>
      <p:ext uri="{BB962C8B-B14F-4D97-AF65-F5344CB8AC3E}">
        <p14:creationId xmlns:p14="http://schemas.microsoft.com/office/powerpoint/2010/main" val="651995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43F7039C-7ED2-4D8E-8DA7-1D0A7746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800" dirty="0" err="1"/>
              <a:t>Bayes</a:t>
            </a:r>
            <a:r>
              <a:rPr lang="fi-FI" sz="2800" dirty="0"/>
              <a:t>-verkkojen käytännön sovelluksissa verkon rakenne on usein tuntematon (Ben-</a:t>
            </a:r>
            <a:r>
              <a:rPr lang="fi-FI" sz="2800" dirty="0" err="1"/>
              <a:t>Gal</a:t>
            </a:r>
            <a:r>
              <a:rPr lang="fi-FI" sz="2800" dirty="0"/>
              <a:t>, 2008), eli muuttujien välisiä riippuvuuksia ei tiedetä. Se pitää päätellä tai laskea datasta.</a:t>
            </a:r>
          </a:p>
          <a:p>
            <a:r>
              <a:rPr lang="fi-FI" sz="2800" dirty="0" err="1"/>
              <a:t>Bayes</a:t>
            </a:r>
            <a:r>
              <a:rPr lang="fi-FI" sz="2800" dirty="0"/>
              <a:t>-verkon rakenteen oppiminen on laskennallisesti vaativa, todetusti NP-kova ongelma (</a:t>
            </a:r>
            <a:r>
              <a:rPr lang="fi-FI" sz="2800" dirty="0" err="1"/>
              <a:t>Chickering</a:t>
            </a:r>
            <a:r>
              <a:rPr lang="fi-FI" sz="2800" dirty="0"/>
              <a:t> ym., 2004).</a:t>
            </a:r>
          </a:p>
          <a:p>
            <a:r>
              <a:rPr lang="fi-FI" sz="2800" dirty="0"/>
              <a:t>Rakenteen oppimista voidaan lähestyä joko pisteyttämällä tai rajoitepohjaisesti (</a:t>
            </a:r>
            <a:r>
              <a:rPr lang="it-IT" sz="2800" b="0" i="0" dirty="0">
                <a:effectLst/>
                <a:latin typeface="Arial" panose="020B0604020202020204" pitchFamily="34" charset="0"/>
              </a:rPr>
              <a:t>Ramsahai, 2020; Scanagatta </a:t>
            </a:r>
            <a:r>
              <a:rPr lang="it-IT" sz="2800" dirty="0">
                <a:latin typeface="Arial" panose="020B0604020202020204" pitchFamily="34" charset="0"/>
              </a:rPr>
              <a:t>ym</a:t>
            </a:r>
            <a:r>
              <a:rPr lang="it-IT" sz="2800" b="0" i="0" dirty="0">
                <a:effectLst/>
                <a:latin typeface="Arial" panose="020B0604020202020204" pitchFamily="34" charset="0"/>
              </a:rPr>
              <a:t>., 2019; Mittal &amp; Maskara, 2011; Scutari, 2010).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B7C7BE6E-CD5F-4CA2-A74C-C1BB0EA7C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BAC6EACD-84C1-45C7-ACFD-A717A86B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BC20BFA0-F1C1-44DA-8390-F10D2FC4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5DE8E3D3-591B-4154-B78B-75B45A19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Rakenteen oppiminen</a:t>
            </a:r>
          </a:p>
        </p:txBody>
      </p:sp>
    </p:spTree>
    <p:extLst>
      <p:ext uri="{BB962C8B-B14F-4D97-AF65-F5344CB8AC3E}">
        <p14:creationId xmlns:p14="http://schemas.microsoft.com/office/powerpoint/2010/main" val="2504163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6F3CBAD6-C301-4C00-A9D3-7503DCA1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2075" indent="0">
              <a:buNone/>
            </a:pPr>
            <a:r>
              <a:rPr lang="it-IT" sz="2800" b="1" dirty="0">
                <a:latin typeface="Arial" panose="020B0604020202020204" pitchFamily="34" charset="0"/>
              </a:rPr>
              <a:t>Pisteyttäminen</a:t>
            </a:r>
          </a:p>
          <a:p>
            <a:r>
              <a:rPr lang="it-IT" sz="2800" dirty="0">
                <a:latin typeface="Arial" panose="020B0604020202020204" pitchFamily="34" charset="0"/>
              </a:rPr>
              <a:t>Kokeillaan erilaisia verkon rakenteita ja lasketaan kunkin vaihtoehdon kokonaisuskottavuus (esim. BIC tai MDL), valitaan paras verkko (Scanagatta ym., 2019). </a:t>
            </a:r>
          </a:p>
          <a:p>
            <a:r>
              <a:rPr lang="it-IT" sz="2800" dirty="0">
                <a:latin typeface="Arial" panose="020B0604020202020204" pitchFamily="34" charset="0"/>
              </a:rPr>
              <a:t>Algoritmit voivat olla heuristisia hakuja, esim. gradienttihaku (hill-climbing) (Scutari, 2010).</a:t>
            </a:r>
          </a:p>
          <a:p>
            <a:r>
              <a:rPr lang="it-IT" sz="2800" dirty="0">
                <a:latin typeface="Arial" panose="020B0604020202020204" pitchFamily="34" charset="0"/>
              </a:rPr>
              <a:t>Myös dynaaminen ohjelmointi, puuleveyteen perustuvat otokset (Scanagatta ym., 2019) ja lineaarinen kokonaislukuohjelmointi ILP (Bartlett &amp; Cussens, 2017).</a:t>
            </a:r>
          </a:p>
          <a:p>
            <a:pPr marL="92075" indent="0">
              <a:buNone/>
            </a:pPr>
            <a:endParaRPr lang="it-IT" sz="2800" b="1" dirty="0">
              <a:latin typeface="Arial" panose="020B0604020202020204" pitchFamily="34" charset="0"/>
            </a:endParaRPr>
          </a:p>
          <a:p>
            <a:endParaRPr lang="fi-FI" sz="2800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FB72B8D8-7C95-4A6E-9481-0914B1C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43D9658-0290-4AB2-AA14-4624C6D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489306EF-48BC-45DA-8B2F-C6B3C1B2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55ED29D7-6F75-483F-87FF-DD212ACF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Rakenteen oppimisen algoritmit</a:t>
            </a:r>
          </a:p>
        </p:txBody>
      </p:sp>
    </p:spTree>
    <p:extLst>
      <p:ext uri="{BB962C8B-B14F-4D97-AF65-F5344CB8AC3E}">
        <p14:creationId xmlns:p14="http://schemas.microsoft.com/office/powerpoint/2010/main" val="2278096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6F3CBAD6-C301-4C00-A9D3-7503DCA1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2075" indent="0">
              <a:buNone/>
            </a:pPr>
            <a:r>
              <a:rPr lang="it-IT" sz="2800" b="1" dirty="0">
                <a:latin typeface="Arial" panose="020B0604020202020204" pitchFamily="34" charset="0"/>
              </a:rPr>
              <a:t>Rajoitepohjaisuus</a:t>
            </a:r>
          </a:p>
          <a:p>
            <a:r>
              <a:rPr lang="it-IT" sz="2800" dirty="0">
                <a:latin typeface="Arial" panose="020B0604020202020204" pitchFamily="34" charset="0"/>
              </a:rPr>
              <a:t>Lisätään tai poistetaan askel kerrallaan muuttujia, joiden riippuvuuksia verkossa </a:t>
            </a:r>
            <a:r>
              <a:rPr lang="it-IT" sz="2800">
                <a:latin typeface="Arial" panose="020B0604020202020204" pitchFamily="34" charset="0"/>
              </a:rPr>
              <a:t>jo oleviin </a:t>
            </a:r>
            <a:r>
              <a:rPr lang="it-IT" sz="2800" dirty="0">
                <a:latin typeface="Arial" panose="020B0604020202020204" pitchFamily="34" charset="0"/>
              </a:rPr>
              <a:t>muuttujiin on arvioitu esim. </a:t>
            </a:r>
            <a:r>
              <a:rPr lang="it-IT" sz="2800" i="1" dirty="0">
                <a:latin typeface="Arial" panose="020B0604020202020204" pitchFamily="34" charset="0"/>
              </a:rPr>
              <a:t>d</a:t>
            </a:r>
            <a:r>
              <a:rPr lang="it-IT" sz="2800" dirty="0">
                <a:latin typeface="Arial" panose="020B0604020202020204" pitchFamily="34" charset="0"/>
              </a:rPr>
              <a:t>-separaation (Koller &amp; Friedman, 2009) tai </a:t>
            </a:r>
            <a:r>
              <a:rPr lang="el-GR" sz="2800" b="0" i="0" dirty="0">
                <a:effectLst/>
                <a:latin typeface="Arial" panose="020B0604020202020204" pitchFamily="34" charset="0"/>
              </a:rPr>
              <a:t>χ</a:t>
            </a:r>
            <a:r>
              <a:rPr lang="fi-FI" sz="2800" b="0" i="0" baseline="30000" dirty="0">
                <a:effectLst/>
                <a:latin typeface="Arial" panose="020B0604020202020204" pitchFamily="34" charset="0"/>
              </a:rPr>
              <a:t>2</a:t>
            </a:r>
            <a:r>
              <a:rPr lang="fi-FI" sz="2800" b="0" i="0" dirty="0">
                <a:effectLst/>
                <a:latin typeface="Arial" panose="020B0604020202020204" pitchFamily="34" charset="0"/>
              </a:rPr>
              <a:t>-testin avulla.</a:t>
            </a:r>
            <a:endParaRPr lang="fi-FI" sz="2800" baseline="30000" dirty="0">
              <a:latin typeface="Arial" panose="020B0604020202020204" pitchFamily="34" charset="0"/>
            </a:endParaRPr>
          </a:p>
          <a:p>
            <a:r>
              <a:rPr lang="fi-FI" sz="2800" dirty="0"/>
              <a:t>Useita eri menetelmiä.</a:t>
            </a:r>
            <a:br>
              <a:rPr lang="el-GR" sz="2800" dirty="0"/>
            </a:br>
            <a:endParaRPr lang="fi-FI" sz="2800" dirty="0"/>
          </a:p>
          <a:p>
            <a:endParaRPr lang="fi-FI" sz="2800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FB72B8D8-7C95-4A6E-9481-0914B1C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43D9658-0290-4AB2-AA14-4624C6D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489306EF-48BC-45DA-8B2F-C6B3C1B2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55ED29D7-6F75-483F-87FF-DD212ACF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Rakenteen oppimisen algoritmit</a:t>
            </a:r>
          </a:p>
        </p:txBody>
      </p:sp>
    </p:spTree>
    <p:extLst>
      <p:ext uri="{BB962C8B-B14F-4D97-AF65-F5344CB8AC3E}">
        <p14:creationId xmlns:p14="http://schemas.microsoft.com/office/powerpoint/2010/main" val="15570720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F9464867-7AA2-4A48-8EAC-6B618BE6A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800" dirty="0" err="1"/>
              <a:t>Scanagatta</a:t>
            </a:r>
            <a:r>
              <a:rPr lang="fi-FI" sz="2800" dirty="0"/>
              <a:t> ym. (2019) katsauksessa esitellään useita sekä kaupallisia, että vapaasti saatavilla olevia ohjelmistoja rakenteen oppimiseen.</a:t>
            </a:r>
          </a:p>
          <a:p>
            <a:pPr marL="92075" indent="0">
              <a:buNone/>
            </a:pPr>
            <a:r>
              <a:rPr lang="fi-FI" sz="2800" b="1" dirty="0"/>
              <a:t>Muutama vapaasti saatavilla oleva, aktiivisesti kehitetty kirjasto</a:t>
            </a:r>
          </a:p>
          <a:p>
            <a:r>
              <a:rPr lang="fi-FI" sz="2800" b="1" dirty="0"/>
              <a:t>R</a:t>
            </a:r>
            <a:r>
              <a:rPr lang="fi-FI" sz="2800" dirty="0"/>
              <a:t> – </a:t>
            </a:r>
            <a:r>
              <a:rPr lang="fi-FI" sz="2800" dirty="0" err="1"/>
              <a:t>bnlearn</a:t>
            </a:r>
            <a:r>
              <a:rPr lang="fi-FI" sz="2800" dirty="0"/>
              <a:t> (</a:t>
            </a:r>
            <a:r>
              <a:rPr lang="fi-FI" sz="2800" dirty="0" err="1"/>
              <a:t>Scutari</a:t>
            </a:r>
            <a:r>
              <a:rPr lang="fi-FI" sz="2800" dirty="0"/>
              <a:t>, 2010)</a:t>
            </a:r>
          </a:p>
          <a:p>
            <a:r>
              <a:rPr lang="fi-FI" sz="2800" b="1" dirty="0"/>
              <a:t>Python</a:t>
            </a:r>
            <a:r>
              <a:rPr lang="fi-FI" sz="2800" dirty="0"/>
              <a:t> – </a:t>
            </a:r>
            <a:r>
              <a:rPr lang="fi-FI" sz="2800" dirty="0" err="1"/>
              <a:t>PyBNesian</a:t>
            </a:r>
            <a:r>
              <a:rPr lang="fi-FI" sz="2800" dirty="0"/>
              <a:t> (</a:t>
            </a:r>
            <a:r>
              <a:rPr lang="fi-FI" sz="2800" dirty="0" err="1"/>
              <a:t>Atienza</a:t>
            </a:r>
            <a:r>
              <a:rPr lang="fi-FI" sz="2800" dirty="0"/>
              <a:t> ym., 2022)</a:t>
            </a:r>
          </a:p>
          <a:p>
            <a:r>
              <a:rPr lang="fi-FI" sz="2800" b="1" dirty="0"/>
              <a:t>Julia</a:t>
            </a:r>
            <a:r>
              <a:rPr lang="fi-FI" sz="2800" dirty="0"/>
              <a:t> – </a:t>
            </a:r>
            <a:r>
              <a:rPr lang="fi-FI" sz="2800" dirty="0" err="1"/>
              <a:t>BayesNets.jl</a:t>
            </a:r>
            <a:r>
              <a:rPr lang="fi-FI" sz="2800" dirty="0"/>
              <a:t> (Stanford </a:t>
            </a:r>
            <a:r>
              <a:rPr lang="fi-FI" sz="2800" dirty="0" err="1"/>
              <a:t>Intelligent</a:t>
            </a:r>
            <a:r>
              <a:rPr lang="fi-FI" sz="2800" dirty="0"/>
              <a:t> Systems </a:t>
            </a:r>
            <a:r>
              <a:rPr lang="fi-FI" sz="2800" dirty="0" err="1"/>
              <a:t>Laboratory</a:t>
            </a:r>
            <a:r>
              <a:rPr lang="fi-FI" sz="2800" dirty="0"/>
              <a:t>, 2019)</a:t>
            </a:r>
          </a:p>
          <a:p>
            <a:endParaRPr lang="fi-FI" sz="2800" dirty="0"/>
          </a:p>
          <a:p>
            <a:endParaRPr lang="fi-FI" sz="2800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53FF70B-49E6-4955-AD6A-02528479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A952733B-2E62-4CCB-938C-EE2A1F47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FD18AAB2-0C57-48A4-B8A4-CDB26542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640959D1-E695-4FFC-BFCE-370AE335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Ohjelmistoja rakenteen oppimiseen</a:t>
            </a:r>
          </a:p>
        </p:txBody>
      </p:sp>
    </p:spTree>
    <p:extLst>
      <p:ext uri="{BB962C8B-B14F-4D97-AF65-F5344CB8AC3E}">
        <p14:creationId xmlns:p14="http://schemas.microsoft.com/office/powerpoint/2010/main" val="182383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24FEC042-A0AD-421E-925B-AEC0ECA5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800" dirty="0"/>
              <a:t>Työkykyriskeihin yhteydessä olevia ja riskiä ennustavia tekijöitä on tutkittu tilastollisin menetelmin.</a:t>
            </a:r>
          </a:p>
          <a:p>
            <a:r>
              <a:rPr lang="fi-FI" sz="2800" dirty="0"/>
              <a:t>Koneoppimisen soveltaminen työkykyriskien mallintamiseen on alkutekijöissään.</a:t>
            </a:r>
          </a:p>
          <a:p>
            <a:r>
              <a:rPr lang="fi-FI" sz="2800" dirty="0"/>
              <a:t>Riskitekijöiden välisiä yhteyksiä ei ole tarkasteltu kattavasti.</a:t>
            </a:r>
          </a:p>
          <a:p>
            <a:r>
              <a:rPr lang="fi-FI" sz="2800" b="1" dirty="0" err="1"/>
              <a:t>Bayes</a:t>
            </a:r>
            <a:r>
              <a:rPr lang="fi-FI" sz="2800" b="1" dirty="0"/>
              <a:t>-verkko ja rakenteen oppimisen menetelmät mahdollistavat riskitekijöiden välisten riippuvuuksien ja riippuvuusketjujen kuvaamisen.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6858348-3665-4ADE-BC75-57FD1C56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5DDC63C0-75AF-407F-965D-4BB50009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049E724F-A8CE-4CD9-998E-6A610AFC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3F4078C7-D24A-4AD3-8402-B7970B6F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Bayes</a:t>
            </a:r>
            <a:r>
              <a:rPr lang="fi-FI" dirty="0"/>
              <a:t>-verkkojen mahdollisuudet työkykyriskien mallintamisessa</a:t>
            </a:r>
          </a:p>
        </p:txBody>
      </p:sp>
    </p:spTree>
    <p:extLst>
      <p:ext uri="{BB962C8B-B14F-4D97-AF65-F5344CB8AC3E}">
        <p14:creationId xmlns:p14="http://schemas.microsoft.com/office/powerpoint/2010/main" val="32747728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isällön paikkamerkki 7">
            <a:extLst>
              <a:ext uri="{FF2B5EF4-FFF2-40B4-BE49-F238E27FC236}">
                <a16:creationId xmlns:a16="http://schemas.microsoft.com/office/drawing/2014/main" id="{04B5D69D-EA87-44E2-8A31-74CDF289A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2075" indent="0">
              <a:buNone/>
            </a:pPr>
            <a:r>
              <a:rPr lang="fi-FI" sz="1400" dirty="0"/>
              <a:t>Airaksinen, J., Jokela, M., Virtanen, M., Oksanen, T., Pentti, J., Vahtera, J., Koskenvuo,</a:t>
            </a:r>
            <a:br>
              <a:rPr lang="fi-FI" sz="1400" dirty="0"/>
            </a:br>
            <a:r>
              <a:rPr lang="fi-FI" sz="1400" dirty="0"/>
              <a:t>M., </a:t>
            </a:r>
            <a:r>
              <a:rPr lang="fi-FI" sz="1400" dirty="0" err="1"/>
              <a:t>Kawachi</a:t>
            </a:r>
            <a:r>
              <a:rPr lang="fi-FI" sz="1400" dirty="0"/>
              <a:t>, I., </a:t>
            </a:r>
            <a:r>
              <a:rPr lang="fi-FI" sz="1400" dirty="0" err="1"/>
              <a:t>Batty</a:t>
            </a:r>
            <a:r>
              <a:rPr lang="fi-FI" sz="1400" dirty="0"/>
              <a:t>, G. &amp; Kivimäki, M. (2017). ”</a:t>
            </a:r>
            <a:r>
              <a:rPr lang="fi-FI" sz="1400" dirty="0" err="1"/>
              <a:t>Development</a:t>
            </a:r>
            <a:r>
              <a:rPr lang="fi-FI" sz="1400" dirty="0"/>
              <a:t> and </a:t>
            </a:r>
            <a:r>
              <a:rPr lang="fi-FI" sz="1400" dirty="0" err="1"/>
              <a:t>validation</a:t>
            </a:r>
            <a:r>
              <a:rPr lang="fi-FI" sz="1400" dirty="0"/>
              <a:t> of a</a:t>
            </a:r>
            <a:br>
              <a:rPr lang="fi-FI" sz="1400" dirty="0"/>
            </a:br>
            <a:r>
              <a:rPr lang="fi-FI" sz="1400" dirty="0" err="1"/>
              <a:t>risk</a:t>
            </a:r>
            <a:r>
              <a:rPr lang="fi-FI" sz="1400" dirty="0"/>
              <a:t> </a:t>
            </a:r>
            <a:r>
              <a:rPr lang="fi-FI" sz="1400" dirty="0" err="1"/>
              <a:t>prediction</a:t>
            </a:r>
            <a:r>
              <a:rPr lang="fi-FI" sz="1400" dirty="0"/>
              <a:t> </a:t>
            </a:r>
            <a:r>
              <a:rPr lang="fi-FI" sz="1400" dirty="0" err="1"/>
              <a:t>model</a:t>
            </a:r>
            <a:r>
              <a:rPr lang="fi-FI" sz="1400" dirty="0"/>
              <a:t> for work </a:t>
            </a:r>
            <a:r>
              <a:rPr lang="fi-FI" sz="1400" dirty="0" err="1"/>
              <a:t>disability</a:t>
            </a:r>
            <a:r>
              <a:rPr lang="fi-FI" sz="1400" dirty="0"/>
              <a:t>: </a:t>
            </a:r>
            <a:r>
              <a:rPr lang="fi-FI" sz="1400" dirty="0" err="1"/>
              <a:t>Multicohort</a:t>
            </a:r>
            <a:r>
              <a:rPr lang="fi-FI" sz="1400" dirty="0"/>
              <a:t> </a:t>
            </a:r>
            <a:r>
              <a:rPr lang="fi-FI" sz="1400" dirty="0" err="1"/>
              <a:t>study</a:t>
            </a:r>
            <a:r>
              <a:rPr lang="fi-FI" sz="1400" dirty="0"/>
              <a:t>”. </a:t>
            </a:r>
            <a:r>
              <a:rPr lang="fi-FI" sz="1400" dirty="0" err="1"/>
              <a:t>Scientific</a:t>
            </a:r>
            <a:r>
              <a:rPr lang="fi-FI" sz="1400" dirty="0"/>
              <a:t> </a:t>
            </a:r>
            <a:r>
              <a:rPr lang="fi-FI" sz="1400" dirty="0" err="1"/>
              <a:t>Reports</a:t>
            </a:r>
            <a:r>
              <a:rPr lang="fi-FI" sz="1400" dirty="0"/>
              <a:t> 7. </a:t>
            </a:r>
            <a:r>
              <a:rPr lang="fi-FI" sz="1400" dirty="0" err="1"/>
              <a:t>doi</a:t>
            </a:r>
            <a:r>
              <a:rPr lang="fi-FI" sz="1400" dirty="0"/>
              <a:t>:</a:t>
            </a:r>
            <a:br>
              <a:rPr lang="fi-FI" sz="1400" dirty="0"/>
            </a:br>
            <a:r>
              <a:rPr lang="fi-FI" sz="1400" dirty="0"/>
              <a:t>10.1038/s41598-017-13892-1.</a:t>
            </a:r>
          </a:p>
          <a:p>
            <a:pPr marL="92075" indent="0">
              <a:buNone/>
            </a:pPr>
            <a:r>
              <a:rPr lang="fi-FI" sz="1400" dirty="0" err="1"/>
              <a:t>Atienza</a:t>
            </a:r>
            <a:r>
              <a:rPr lang="fi-FI" sz="1400" dirty="0"/>
              <a:t>, D., </a:t>
            </a:r>
            <a:r>
              <a:rPr lang="fi-FI" sz="1400" dirty="0" err="1"/>
              <a:t>Bielza</a:t>
            </a:r>
            <a:r>
              <a:rPr lang="fi-FI" sz="1400" dirty="0"/>
              <a:t>, C. &amp; </a:t>
            </a:r>
            <a:r>
              <a:rPr lang="fi-FI" sz="1400" dirty="0" err="1"/>
              <a:t>Larrañaga</a:t>
            </a:r>
            <a:r>
              <a:rPr lang="fi-FI" sz="1400" dirty="0"/>
              <a:t>, P. (2022). ”</a:t>
            </a:r>
            <a:r>
              <a:rPr lang="fi-FI" sz="1400" dirty="0" err="1"/>
              <a:t>PyBNesian</a:t>
            </a:r>
            <a:r>
              <a:rPr lang="fi-FI" sz="1400" dirty="0"/>
              <a:t>: An </a:t>
            </a:r>
            <a:r>
              <a:rPr lang="fi-FI" sz="1400" dirty="0" err="1"/>
              <a:t>extensible</a:t>
            </a:r>
            <a:r>
              <a:rPr lang="fi-FI" sz="1400" dirty="0"/>
              <a:t> python </a:t>
            </a:r>
            <a:r>
              <a:rPr lang="fi-FI" sz="1400" dirty="0" err="1"/>
              <a:t>package</a:t>
            </a:r>
            <a:r>
              <a:rPr lang="fi-FI" sz="1400" dirty="0"/>
              <a:t> for </a:t>
            </a:r>
            <a:r>
              <a:rPr lang="fi-FI" sz="1400" dirty="0" err="1"/>
              <a:t>Bayesian</a:t>
            </a:r>
            <a:r>
              <a:rPr lang="fi-FI" sz="1400" dirty="0"/>
              <a:t> </a:t>
            </a:r>
            <a:r>
              <a:rPr lang="fi-FI" sz="1400" dirty="0" err="1"/>
              <a:t>networks</a:t>
            </a:r>
            <a:r>
              <a:rPr lang="fi-FI" sz="1400" dirty="0"/>
              <a:t>”. </a:t>
            </a:r>
            <a:r>
              <a:rPr lang="fi-FI" sz="1400" dirty="0" err="1"/>
              <a:t>Neurocomputing</a:t>
            </a:r>
            <a:r>
              <a:rPr lang="fi-FI" sz="1400" dirty="0"/>
              <a:t> 504, s. 204–209. issn: 0925-2312. </a:t>
            </a:r>
            <a:r>
              <a:rPr lang="fi-FI" sz="1400" dirty="0" err="1"/>
              <a:t>doi</a:t>
            </a:r>
            <a:r>
              <a:rPr lang="fi-FI" sz="1400" dirty="0"/>
              <a:t>: 10.1016/j.neucom.2022.06.112.</a:t>
            </a:r>
          </a:p>
          <a:p>
            <a:pPr marL="92075" indent="0">
              <a:buNone/>
            </a:pPr>
            <a:r>
              <a:rPr lang="fi-FI" sz="1400" dirty="0" err="1"/>
              <a:t>Bartlett</a:t>
            </a:r>
            <a:r>
              <a:rPr lang="fi-FI" sz="1400" dirty="0"/>
              <a:t>, M. &amp; </a:t>
            </a:r>
            <a:r>
              <a:rPr lang="fi-FI" sz="1400" dirty="0" err="1"/>
              <a:t>Cussens</a:t>
            </a:r>
            <a:r>
              <a:rPr lang="fi-FI" sz="1400" dirty="0"/>
              <a:t>, J. (2017). ”</a:t>
            </a:r>
            <a:r>
              <a:rPr lang="fi-FI" sz="1400" dirty="0" err="1"/>
              <a:t>Integer</a:t>
            </a:r>
            <a:r>
              <a:rPr lang="fi-FI" sz="1400" dirty="0"/>
              <a:t> </a:t>
            </a:r>
            <a:r>
              <a:rPr lang="fi-FI" sz="1400" dirty="0" err="1"/>
              <a:t>Linear</a:t>
            </a:r>
            <a:r>
              <a:rPr lang="fi-FI" sz="1400" dirty="0"/>
              <a:t> Programming for the </a:t>
            </a:r>
            <a:r>
              <a:rPr lang="fi-FI" sz="1400" dirty="0" err="1"/>
              <a:t>Bayesian</a:t>
            </a:r>
            <a:r>
              <a:rPr lang="fi-FI" sz="1400" dirty="0"/>
              <a:t> </a:t>
            </a:r>
            <a:r>
              <a:rPr lang="fi-FI" sz="1400" dirty="0" err="1"/>
              <a:t>network</a:t>
            </a:r>
            <a:r>
              <a:rPr lang="fi-FI" sz="1400" dirty="0"/>
              <a:t> </a:t>
            </a:r>
            <a:r>
              <a:rPr lang="fi-FI" sz="1400" dirty="0" err="1"/>
              <a:t>structure</a:t>
            </a:r>
            <a:r>
              <a:rPr lang="fi-FI" sz="1400" dirty="0"/>
              <a:t> </a:t>
            </a:r>
            <a:r>
              <a:rPr lang="fi-FI" sz="1400" dirty="0" err="1"/>
              <a:t>learning</a:t>
            </a:r>
            <a:r>
              <a:rPr lang="fi-FI" sz="1400" dirty="0"/>
              <a:t> </a:t>
            </a:r>
            <a:r>
              <a:rPr lang="fi-FI" sz="1400" dirty="0" err="1"/>
              <a:t>problem</a:t>
            </a:r>
            <a:r>
              <a:rPr lang="fi-FI" sz="1400" dirty="0"/>
              <a:t>”. </a:t>
            </a:r>
            <a:r>
              <a:rPr lang="fi-FI" sz="1400" dirty="0" err="1"/>
              <a:t>Artificial</a:t>
            </a:r>
            <a:r>
              <a:rPr lang="fi-FI" sz="1400" dirty="0"/>
              <a:t> </a:t>
            </a:r>
            <a:r>
              <a:rPr lang="fi-FI" sz="1400" dirty="0" err="1"/>
              <a:t>Intelligence</a:t>
            </a:r>
            <a:r>
              <a:rPr lang="fi-FI" sz="1400" dirty="0"/>
              <a:t>. </a:t>
            </a:r>
            <a:r>
              <a:rPr lang="fi-FI" sz="1400" dirty="0" err="1"/>
              <a:t>Combining</a:t>
            </a:r>
            <a:r>
              <a:rPr lang="fi-FI" sz="1400" dirty="0"/>
              <a:t> </a:t>
            </a:r>
            <a:r>
              <a:rPr lang="fi-FI" sz="1400" dirty="0" err="1"/>
              <a:t>Constraint</a:t>
            </a:r>
            <a:r>
              <a:rPr lang="fi-FI" sz="1400" dirty="0"/>
              <a:t> </a:t>
            </a:r>
            <a:r>
              <a:rPr lang="fi-FI" sz="1400" dirty="0" err="1"/>
              <a:t>Solving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Mining and Learning 244, s. 258–271. issn: 0004-3702. </a:t>
            </a:r>
            <a:r>
              <a:rPr lang="fi-FI" sz="1400" dirty="0" err="1"/>
              <a:t>doi</a:t>
            </a:r>
            <a:r>
              <a:rPr lang="fi-FI" sz="1400" dirty="0"/>
              <a:t>: 10.1016/j.artint.2015.03.003.</a:t>
            </a:r>
          </a:p>
          <a:p>
            <a:pPr marL="92075" indent="0">
              <a:buNone/>
            </a:pPr>
            <a:r>
              <a:rPr lang="fi-FI" sz="1400" dirty="0" err="1"/>
              <a:t>BayesNets.jl</a:t>
            </a:r>
            <a:r>
              <a:rPr lang="fi-FI" sz="1400" dirty="0"/>
              <a:t> (2019). url: https://github.com/sisl/BayesNets.jl (viitattu 17. 10. 2021).</a:t>
            </a:r>
          </a:p>
          <a:p>
            <a:pPr marL="92075" indent="0">
              <a:buNone/>
            </a:pPr>
            <a:r>
              <a:rPr lang="fi-FI" sz="1400" dirty="0"/>
              <a:t>Ben-</a:t>
            </a:r>
            <a:r>
              <a:rPr lang="fi-FI" sz="1400" dirty="0" err="1"/>
              <a:t>Gal</a:t>
            </a:r>
            <a:r>
              <a:rPr lang="fi-FI" sz="1400" dirty="0"/>
              <a:t>, I. (2008). ”</a:t>
            </a:r>
            <a:r>
              <a:rPr lang="fi-FI" sz="1400" dirty="0" err="1"/>
              <a:t>Bayesian</a:t>
            </a:r>
            <a:r>
              <a:rPr lang="fi-FI" sz="1400" dirty="0"/>
              <a:t> Networks”. Teoksessa: Encyclopedia of </a:t>
            </a:r>
            <a:r>
              <a:rPr lang="fi-FI" sz="1400" dirty="0" err="1"/>
              <a:t>Statistics</a:t>
            </a:r>
            <a:r>
              <a:rPr lang="fi-FI" sz="1400" dirty="0"/>
              <a:t> in </a:t>
            </a:r>
            <a:r>
              <a:rPr lang="fi-FI" sz="1400" dirty="0" err="1"/>
              <a:t>Quality</a:t>
            </a:r>
            <a:br>
              <a:rPr lang="fi-FI" sz="1400" dirty="0"/>
            </a:br>
            <a:r>
              <a:rPr lang="fi-FI" sz="1400" dirty="0"/>
              <a:t>and </a:t>
            </a:r>
            <a:r>
              <a:rPr lang="fi-FI" sz="1400" dirty="0" err="1"/>
              <a:t>Reliability</a:t>
            </a:r>
            <a:r>
              <a:rPr lang="fi-FI" sz="1400" dirty="0"/>
              <a:t>. Toim. F. </a:t>
            </a:r>
            <a:r>
              <a:rPr lang="fi-FI" sz="1400" dirty="0" err="1"/>
              <a:t>Ruggeri</a:t>
            </a:r>
            <a:r>
              <a:rPr lang="fi-FI" sz="1400" dirty="0"/>
              <a:t>, R. S. </a:t>
            </a:r>
            <a:r>
              <a:rPr lang="fi-FI" sz="1400" dirty="0" err="1"/>
              <a:t>Kenett</a:t>
            </a:r>
            <a:r>
              <a:rPr lang="fi-FI" sz="1400" dirty="0"/>
              <a:t> &amp; F. W. </a:t>
            </a:r>
            <a:r>
              <a:rPr lang="fi-FI" sz="1400" dirty="0" err="1"/>
              <a:t>Faltin</a:t>
            </a:r>
            <a:r>
              <a:rPr lang="fi-FI" sz="1400" dirty="0"/>
              <a:t>. </a:t>
            </a:r>
            <a:r>
              <a:rPr lang="fi-FI" sz="1400" dirty="0" err="1"/>
              <a:t>Chichester</a:t>
            </a:r>
            <a:r>
              <a:rPr lang="fi-FI" sz="1400" dirty="0"/>
              <a:t>, UK: John</a:t>
            </a:r>
            <a:br>
              <a:rPr lang="fi-FI" sz="1400" dirty="0"/>
            </a:br>
            <a:r>
              <a:rPr lang="fi-FI" sz="1400" dirty="0" err="1"/>
              <a:t>Wiley</a:t>
            </a:r>
            <a:r>
              <a:rPr lang="fi-FI" sz="1400" dirty="0"/>
              <a:t> &amp; </a:t>
            </a:r>
            <a:r>
              <a:rPr lang="fi-FI" sz="1400" dirty="0" err="1"/>
              <a:t>Sons</a:t>
            </a:r>
            <a:r>
              <a:rPr lang="fi-FI" sz="1400" dirty="0"/>
              <a:t>, Ltd, </a:t>
            </a:r>
            <a:r>
              <a:rPr lang="fi-FI" sz="1400" dirty="0" err="1"/>
              <a:t>doi</a:t>
            </a:r>
            <a:r>
              <a:rPr lang="fi-FI" sz="1400" dirty="0"/>
              <a:t>: 10.1002/9780470061572.eqr089.</a:t>
            </a:r>
          </a:p>
          <a:p>
            <a:pPr marL="92075" indent="0">
              <a:buNone/>
            </a:pPr>
            <a:r>
              <a:rPr lang="fi-FI" sz="1400" dirty="0" err="1"/>
              <a:t>Chickering</a:t>
            </a:r>
            <a:r>
              <a:rPr lang="fi-FI" sz="1400" dirty="0"/>
              <a:t>, D. M., </a:t>
            </a:r>
            <a:r>
              <a:rPr lang="fi-FI" sz="1400" dirty="0" err="1"/>
              <a:t>Heckerman</a:t>
            </a:r>
            <a:r>
              <a:rPr lang="fi-FI" sz="1400" dirty="0"/>
              <a:t>, D. &amp; </a:t>
            </a:r>
            <a:r>
              <a:rPr lang="fi-FI" sz="1400" dirty="0" err="1"/>
              <a:t>Meek</a:t>
            </a:r>
            <a:r>
              <a:rPr lang="fi-FI" sz="1400" dirty="0"/>
              <a:t>, C. (2004). ”</a:t>
            </a:r>
            <a:r>
              <a:rPr lang="fi-FI" sz="1400" dirty="0" err="1"/>
              <a:t>Large-Sample</a:t>
            </a:r>
            <a:r>
              <a:rPr lang="fi-FI" sz="1400" dirty="0"/>
              <a:t> Learning of </a:t>
            </a:r>
            <a:r>
              <a:rPr lang="fi-FI" sz="1400" dirty="0" err="1"/>
              <a:t>Bayesian</a:t>
            </a:r>
            <a:r>
              <a:rPr lang="fi-FI" sz="1400" dirty="0"/>
              <a:t> Networks is NP-</a:t>
            </a:r>
            <a:r>
              <a:rPr lang="fi-FI" sz="1400" dirty="0" err="1"/>
              <a:t>Hard</a:t>
            </a:r>
            <a:r>
              <a:rPr lang="fi-FI" sz="1400" dirty="0"/>
              <a:t>”. The Journal of Machine Learning </a:t>
            </a:r>
            <a:r>
              <a:rPr lang="fi-FI" sz="1400" dirty="0" err="1"/>
              <a:t>Research</a:t>
            </a:r>
            <a:r>
              <a:rPr lang="fi-FI" sz="1400" dirty="0"/>
              <a:t> 5, s. 1287–1330. issn: 1532-4435.</a:t>
            </a:r>
          </a:p>
          <a:p>
            <a:pPr marL="92075" indent="0">
              <a:buNone/>
            </a:pPr>
            <a:r>
              <a:rPr lang="fi-FI" sz="1400" dirty="0"/>
              <a:t>Eläketurvakeskus (2022). Työkyvyttömyyseläkemenot sairauspääryhmittäin. </a:t>
            </a:r>
            <a:r>
              <a:rPr lang="fi-FI" sz="1400" dirty="0" err="1"/>
              <a:t>Eläketurvakes</a:t>
            </a:r>
            <a:r>
              <a:rPr lang="fi-FI" sz="1400" dirty="0"/>
              <a:t>-</a:t>
            </a:r>
            <a:br>
              <a:rPr lang="fi-FI" sz="1400" dirty="0"/>
            </a:br>
            <a:r>
              <a:rPr lang="fi-FI" sz="1400" dirty="0" err="1"/>
              <a:t>kus</a:t>
            </a:r>
            <a:r>
              <a:rPr lang="fi-FI" sz="1400" dirty="0"/>
              <a:t>. url: https://tilastot.etk.fi/pxweb/fi/ETK/ETK__140elakemenot/emeno10_</a:t>
            </a:r>
            <a:br>
              <a:rPr lang="fi-FI" sz="1400" dirty="0"/>
            </a:br>
            <a:r>
              <a:rPr lang="fi-FI" sz="1400" dirty="0" err="1"/>
              <a:t>tksyy.px</a:t>
            </a:r>
            <a:r>
              <a:rPr lang="fi-FI" sz="1400" dirty="0"/>
              <a:t>/</a:t>
            </a:r>
            <a:r>
              <a:rPr lang="fi-FI" sz="1400" dirty="0" err="1"/>
              <a:t>table</a:t>
            </a:r>
            <a:r>
              <a:rPr lang="fi-FI" sz="1400" dirty="0"/>
              <a:t>/tableViewLayout1/ (viitattu 31.10.2022).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B9B8F26E-0430-44F0-B0E4-D86450BD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A75336EF-6F23-49A4-82EC-82A11FC6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8F07CF68-CD77-4FE0-B8CF-C947E988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A882CE63-4177-47C7-A708-761DD273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lähteet</a:t>
            </a:r>
          </a:p>
        </p:txBody>
      </p:sp>
    </p:spTree>
    <p:extLst>
      <p:ext uri="{BB962C8B-B14F-4D97-AF65-F5344CB8AC3E}">
        <p14:creationId xmlns:p14="http://schemas.microsoft.com/office/powerpoint/2010/main" val="349489621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074D868A-9848-4C2E-81EB-BCE4F681B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2075" indent="0">
              <a:buNone/>
            </a:pPr>
            <a:r>
              <a:rPr lang="fi-FI" sz="1400" dirty="0" err="1"/>
              <a:t>Gross</a:t>
            </a:r>
            <a:r>
              <a:rPr lang="fi-FI" sz="1400" dirty="0"/>
              <a:t>, D. P., </a:t>
            </a:r>
            <a:r>
              <a:rPr lang="fi-FI" sz="1400" dirty="0" err="1"/>
              <a:t>Steenstra</a:t>
            </a:r>
            <a:r>
              <a:rPr lang="fi-FI" sz="1400" dirty="0"/>
              <a:t>, I. A., </a:t>
            </a:r>
            <a:r>
              <a:rPr lang="fi-FI" sz="1400" dirty="0" err="1"/>
              <a:t>Harrell</a:t>
            </a:r>
            <a:r>
              <a:rPr lang="fi-FI" sz="1400" dirty="0"/>
              <a:t>, F. E., </a:t>
            </a:r>
            <a:r>
              <a:rPr lang="fi-FI" sz="1400" dirty="0" err="1"/>
              <a:t>Bellinger</a:t>
            </a:r>
            <a:r>
              <a:rPr lang="fi-FI" sz="1400" dirty="0"/>
              <a:t>, C. &amp; </a:t>
            </a:r>
            <a:r>
              <a:rPr lang="fi-FI" sz="1400" dirty="0" err="1"/>
              <a:t>Zaïane</a:t>
            </a:r>
            <a:r>
              <a:rPr lang="fi-FI" sz="1400" dirty="0"/>
              <a:t>, O. (2020). ”Machine</a:t>
            </a:r>
            <a:br>
              <a:rPr lang="fi-FI" sz="1400" dirty="0"/>
            </a:br>
            <a:r>
              <a:rPr lang="fi-FI" sz="1400" dirty="0"/>
              <a:t>Learning for Work </a:t>
            </a:r>
            <a:r>
              <a:rPr lang="fi-FI" sz="1400" dirty="0" err="1"/>
              <a:t>Disability</a:t>
            </a:r>
            <a:r>
              <a:rPr lang="fi-FI" sz="1400" dirty="0"/>
              <a:t> Prevention: </a:t>
            </a:r>
            <a:r>
              <a:rPr lang="fi-FI" sz="1400" dirty="0" err="1"/>
              <a:t>Introduction</a:t>
            </a:r>
            <a:r>
              <a:rPr lang="fi-FI" sz="1400" dirty="0"/>
              <a:t> to the </a:t>
            </a:r>
            <a:r>
              <a:rPr lang="fi-FI" sz="1400" dirty="0" err="1"/>
              <a:t>Special</a:t>
            </a:r>
            <a:r>
              <a:rPr lang="fi-FI" sz="1400" dirty="0"/>
              <a:t> </a:t>
            </a:r>
            <a:r>
              <a:rPr lang="fi-FI" sz="1400" dirty="0" err="1"/>
              <a:t>Series</a:t>
            </a:r>
            <a:r>
              <a:rPr lang="fi-FI" sz="1400" dirty="0"/>
              <a:t>”. Journal of</a:t>
            </a:r>
            <a:br>
              <a:rPr lang="fi-FI" sz="1400" dirty="0"/>
            </a:br>
            <a:r>
              <a:rPr lang="fi-FI" sz="1400" dirty="0" err="1"/>
              <a:t>Occupational</a:t>
            </a:r>
            <a:r>
              <a:rPr lang="fi-FI" sz="1400" dirty="0"/>
              <a:t> </a:t>
            </a:r>
            <a:r>
              <a:rPr lang="fi-FI" sz="1400" dirty="0" err="1"/>
              <a:t>Rehabilitation</a:t>
            </a:r>
            <a:r>
              <a:rPr lang="fi-FI" sz="1400" dirty="0"/>
              <a:t> 30.3, s. 303–307. issn: 1573-3688. </a:t>
            </a:r>
            <a:r>
              <a:rPr lang="fi-FI" sz="1400" dirty="0" err="1"/>
              <a:t>doi</a:t>
            </a:r>
            <a:r>
              <a:rPr lang="fi-FI" sz="1400" dirty="0"/>
              <a:t>: 10.1007/s10926-</a:t>
            </a:r>
            <a:br>
              <a:rPr lang="fi-FI" sz="1400" dirty="0"/>
            </a:br>
            <a:r>
              <a:rPr lang="fi-FI" sz="1400" dirty="0"/>
              <a:t>020-09910-1.</a:t>
            </a:r>
          </a:p>
          <a:p>
            <a:pPr marL="92075" indent="0">
              <a:buNone/>
            </a:pPr>
            <a:r>
              <a:rPr lang="fi-FI" sz="1400" dirty="0"/>
              <a:t>Karolaakso, T., Autio, R., Näppilä, T., Leppänen, H., Rissanen, P., Tuomisto, M. T.,</a:t>
            </a:r>
            <a:br>
              <a:rPr lang="fi-FI" sz="1400" dirty="0"/>
            </a:br>
            <a:r>
              <a:rPr lang="fi-FI" sz="1400" dirty="0"/>
              <a:t>Karvonen, S. &amp; Pirkola, S. (2021). ”</a:t>
            </a:r>
            <a:r>
              <a:rPr lang="fi-FI" sz="1400" dirty="0" err="1"/>
              <a:t>Contextual</a:t>
            </a:r>
            <a:r>
              <a:rPr lang="fi-FI" sz="1400" dirty="0"/>
              <a:t> and </a:t>
            </a:r>
            <a:r>
              <a:rPr lang="fi-FI" sz="1400" dirty="0" err="1"/>
              <a:t>mental</a:t>
            </a:r>
            <a:r>
              <a:rPr lang="fi-FI" sz="1400" dirty="0"/>
              <a:t> </a:t>
            </a:r>
            <a:r>
              <a:rPr lang="fi-FI" sz="1400" dirty="0" err="1"/>
              <a:t>health</a:t>
            </a:r>
            <a:r>
              <a:rPr lang="fi-FI" sz="1400" dirty="0"/>
              <a:t> </a:t>
            </a:r>
            <a:r>
              <a:rPr lang="fi-FI" sz="1400" dirty="0" err="1"/>
              <a:t>service</a:t>
            </a:r>
            <a:r>
              <a:rPr lang="fi-FI" sz="1400" dirty="0"/>
              <a:t> </a:t>
            </a:r>
            <a:r>
              <a:rPr lang="fi-FI" sz="1400" dirty="0" err="1"/>
              <a:t>factors</a:t>
            </a:r>
            <a:r>
              <a:rPr lang="fi-FI" sz="1400" dirty="0"/>
              <a:t> in</a:t>
            </a:r>
            <a:br>
              <a:rPr lang="fi-FI" sz="1400" dirty="0"/>
            </a:br>
            <a:r>
              <a:rPr lang="fi-FI" sz="1400" dirty="0" err="1"/>
              <a:t>mental</a:t>
            </a:r>
            <a:r>
              <a:rPr lang="fi-FI" sz="1400" dirty="0"/>
              <a:t> </a:t>
            </a:r>
            <a:r>
              <a:rPr lang="fi-FI" sz="1400" dirty="0" err="1"/>
              <a:t>disorder-based</a:t>
            </a:r>
            <a:r>
              <a:rPr lang="fi-FI" sz="1400" dirty="0"/>
              <a:t> </a:t>
            </a:r>
            <a:r>
              <a:rPr lang="fi-FI" sz="1400" dirty="0" err="1"/>
              <a:t>disability</a:t>
            </a:r>
            <a:r>
              <a:rPr lang="fi-FI" sz="1400" dirty="0"/>
              <a:t> </a:t>
            </a:r>
            <a:r>
              <a:rPr lang="fi-FI" sz="1400" dirty="0" err="1"/>
              <a:t>pensioning</a:t>
            </a:r>
            <a:r>
              <a:rPr lang="fi-FI" sz="1400" dirty="0"/>
              <a:t> in Finland – a </a:t>
            </a:r>
            <a:r>
              <a:rPr lang="fi-FI" sz="1400" dirty="0" err="1"/>
              <a:t>regional</a:t>
            </a:r>
            <a:r>
              <a:rPr lang="fi-FI" sz="1400" dirty="0"/>
              <a:t> </a:t>
            </a:r>
            <a:r>
              <a:rPr lang="fi-FI" sz="1400" dirty="0" err="1"/>
              <a:t>comparison</a:t>
            </a:r>
            <a:r>
              <a:rPr lang="fi-FI" sz="1400" dirty="0"/>
              <a:t>”. BMC</a:t>
            </a:r>
            <a:br>
              <a:rPr lang="fi-FI" sz="1400" dirty="0"/>
            </a:br>
            <a:r>
              <a:rPr lang="fi-FI" sz="1400" dirty="0"/>
              <a:t>Health Services </a:t>
            </a:r>
            <a:r>
              <a:rPr lang="fi-FI" sz="1400" dirty="0" err="1"/>
              <a:t>Research</a:t>
            </a:r>
            <a:r>
              <a:rPr lang="fi-FI" sz="1400" dirty="0"/>
              <a:t> 21.1, s. 1081. issn: 1472-6963. </a:t>
            </a:r>
            <a:r>
              <a:rPr lang="fi-FI" sz="1400" dirty="0" err="1"/>
              <a:t>doi</a:t>
            </a:r>
            <a:r>
              <a:rPr lang="fi-FI" sz="1400" dirty="0"/>
              <a:t>: 10.1186/s12913- 021-</a:t>
            </a:r>
            <a:br>
              <a:rPr lang="fi-FI" sz="1400" dirty="0"/>
            </a:br>
            <a:r>
              <a:rPr lang="fi-FI" sz="1400" dirty="0"/>
              <a:t>07099-4.</a:t>
            </a:r>
          </a:p>
          <a:p>
            <a:pPr marL="92075" indent="0">
              <a:buNone/>
            </a:pPr>
            <a:r>
              <a:rPr lang="fi-FI" sz="1400" dirty="0"/>
              <a:t>Karolaakso, T., Autio, R., Näppilä, T., Nurmela, K. &amp; Pirkola, S. (2020). ”</a:t>
            </a:r>
            <a:r>
              <a:rPr lang="fi-FI" sz="1400" dirty="0" err="1"/>
              <a:t>Socioeconomic</a:t>
            </a:r>
            <a:br>
              <a:rPr lang="fi-FI" sz="1400" dirty="0"/>
            </a:br>
            <a:r>
              <a:rPr lang="fi-FI" sz="1400" dirty="0" err="1"/>
              <a:t>factors</a:t>
            </a:r>
            <a:r>
              <a:rPr lang="fi-FI" sz="1400" dirty="0"/>
              <a:t> in </a:t>
            </a:r>
            <a:r>
              <a:rPr lang="fi-FI" sz="1400" dirty="0" err="1"/>
              <a:t>disability</a:t>
            </a:r>
            <a:r>
              <a:rPr lang="fi-FI" sz="1400" dirty="0"/>
              <a:t> </a:t>
            </a:r>
            <a:r>
              <a:rPr lang="fi-FI" sz="1400" dirty="0" err="1"/>
              <a:t>retirement</a:t>
            </a:r>
            <a:r>
              <a:rPr lang="fi-FI" sz="1400" dirty="0"/>
              <a:t> </a:t>
            </a:r>
            <a:r>
              <a:rPr lang="fi-FI" sz="1400" dirty="0" err="1"/>
              <a:t>due</a:t>
            </a:r>
            <a:r>
              <a:rPr lang="fi-FI" sz="1400" dirty="0"/>
              <a:t> to </a:t>
            </a:r>
            <a:r>
              <a:rPr lang="fi-FI" sz="1400" dirty="0" err="1"/>
              <a:t>mental</a:t>
            </a:r>
            <a:r>
              <a:rPr lang="fi-FI" sz="1400" dirty="0"/>
              <a:t> </a:t>
            </a:r>
            <a:r>
              <a:rPr lang="fi-FI" sz="1400" dirty="0" err="1"/>
              <a:t>disorders</a:t>
            </a:r>
            <a:r>
              <a:rPr lang="fi-FI" sz="1400" dirty="0"/>
              <a:t> in Finland”. European Journal</a:t>
            </a:r>
            <a:br>
              <a:rPr lang="fi-FI" sz="1400" dirty="0"/>
            </a:br>
            <a:r>
              <a:rPr lang="fi-FI" sz="1400" dirty="0"/>
              <a:t>of Public Health. </a:t>
            </a:r>
            <a:r>
              <a:rPr lang="fi-FI" sz="1400" dirty="0" err="1"/>
              <a:t>doi</a:t>
            </a:r>
            <a:r>
              <a:rPr lang="fi-FI" sz="1400" dirty="0"/>
              <a:t>: 10.1093/</a:t>
            </a:r>
            <a:r>
              <a:rPr lang="fi-FI" sz="1400" dirty="0" err="1"/>
              <a:t>eurpub</a:t>
            </a:r>
            <a:r>
              <a:rPr lang="fi-FI" sz="1400" dirty="0"/>
              <a:t>/ckaa132.</a:t>
            </a:r>
          </a:p>
          <a:p>
            <a:pPr marL="92075" indent="0">
              <a:buNone/>
            </a:pPr>
            <a:r>
              <a:rPr lang="fi-FI" sz="1400" dirty="0" err="1"/>
              <a:t>Koller</a:t>
            </a:r>
            <a:r>
              <a:rPr lang="fi-FI" sz="1400" dirty="0"/>
              <a:t>, D. &amp; Friedman, N. (2009). </a:t>
            </a:r>
            <a:r>
              <a:rPr lang="fi-FI" sz="1400" dirty="0" err="1"/>
              <a:t>Probabilistic</a:t>
            </a:r>
            <a:r>
              <a:rPr lang="fi-FI" sz="1400" dirty="0"/>
              <a:t> </a:t>
            </a:r>
            <a:r>
              <a:rPr lang="fi-FI" sz="1400" dirty="0" err="1"/>
              <a:t>graphical</a:t>
            </a:r>
            <a:r>
              <a:rPr lang="fi-FI" sz="1400" dirty="0"/>
              <a:t> </a:t>
            </a:r>
            <a:r>
              <a:rPr lang="fi-FI" sz="1400" dirty="0" err="1"/>
              <a:t>models</a:t>
            </a:r>
            <a:r>
              <a:rPr lang="fi-FI" sz="1400" dirty="0"/>
              <a:t>: </a:t>
            </a:r>
            <a:r>
              <a:rPr lang="fi-FI" sz="1400" dirty="0" err="1"/>
              <a:t>principles</a:t>
            </a:r>
            <a:r>
              <a:rPr lang="fi-FI" sz="1400" dirty="0"/>
              <a:t> and </a:t>
            </a:r>
            <a:r>
              <a:rPr lang="fi-FI" sz="1400" dirty="0" err="1"/>
              <a:t>techniques</a:t>
            </a:r>
            <a:r>
              <a:rPr lang="fi-FI" sz="1400" dirty="0"/>
              <a:t>. </a:t>
            </a:r>
            <a:r>
              <a:rPr lang="fi-FI" sz="1400" dirty="0" err="1"/>
              <a:t>Adaptive</a:t>
            </a:r>
            <a:r>
              <a:rPr lang="fi-FI" sz="1400" dirty="0"/>
              <a:t> </a:t>
            </a:r>
            <a:r>
              <a:rPr lang="fi-FI" sz="1400" dirty="0" err="1"/>
              <a:t>computation</a:t>
            </a:r>
            <a:r>
              <a:rPr lang="fi-FI" sz="1400" dirty="0"/>
              <a:t> and </a:t>
            </a:r>
            <a:r>
              <a:rPr lang="fi-FI" sz="1400" dirty="0" err="1"/>
              <a:t>machine</a:t>
            </a:r>
            <a:r>
              <a:rPr lang="fi-FI" sz="1400" dirty="0"/>
              <a:t> </a:t>
            </a:r>
            <a:r>
              <a:rPr lang="fi-FI" sz="1400" dirty="0" err="1"/>
              <a:t>learning</a:t>
            </a:r>
            <a:r>
              <a:rPr lang="fi-FI" sz="1400" dirty="0"/>
              <a:t>. Cambridge, MA: MIT Press. 1231 s. isbn: 978-0-262-01319-2.</a:t>
            </a:r>
          </a:p>
          <a:p>
            <a:pPr marL="92075" indent="0">
              <a:buNone/>
            </a:pPr>
            <a:r>
              <a:rPr lang="fi-FI" sz="1400" dirty="0" err="1"/>
              <a:t>Mittal</a:t>
            </a:r>
            <a:r>
              <a:rPr lang="fi-FI" sz="1400" dirty="0"/>
              <a:t>, S. &amp; Maskara, S. L. (2011). ”A </a:t>
            </a:r>
            <a:r>
              <a:rPr lang="fi-FI" sz="1400" dirty="0" err="1"/>
              <a:t>review</a:t>
            </a:r>
            <a:r>
              <a:rPr lang="fi-FI" sz="1400" dirty="0"/>
              <a:t> of some </a:t>
            </a:r>
            <a:r>
              <a:rPr lang="fi-FI" sz="1400" dirty="0" err="1"/>
              <a:t>Bayesian</a:t>
            </a:r>
            <a:r>
              <a:rPr lang="fi-FI" sz="1400" dirty="0"/>
              <a:t> </a:t>
            </a:r>
            <a:r>
              <a:rPr lang="fi-FI" sz="1400" dirty="0" err="1"/>
              <a:t>Belief</a:t>
            </a:r>
            <a:r>
              <a:rPr lang="fi-FI" sz="1400" dirty="0"/>
              <a:t> Network </a:t>
            </a:r>
            <a:r>
              <a:rPr lang="fi-FI" sz="1400" dirty="0" err="1"/>
              <a:t>structure</a:t>
            </a:r>
            <a:r>
              <a:rPr lang="fi-FI" sz="1400" dirty="0"/>
              <a:t> </a:t>
            </a:r>
            <a:r>
              <a:rPr lang="fi-FI" sz="1400" dirty="0" err="1"/>
              <a:t>learning</a:t>
            </a:r>
            <a:r>
              <a:rPr lang="fi-FI" sz="1400" dirty="0"/>
              <a:t> </a:t>
            </a:r>
            <a:r>
              <a:rPr lang="fi-FI" sz="1400" dirty="0" err="1"/>
              <a:t>algorithms</a:t>
            </a:r>
            <a:r>
              <a:rPr lang="fi-FI" sz="1400" dirty="0"/>
              <a:t>”. Teoksessa: 2011 8th International Conference on </a:t>
            </a:r>
            <a:r>
              <a:rPr lang="fi-FI" sz="1400" dirty="0" err="1"/>
              <a:t>Information</a:t>
            </a:r>
            <a:r>
              <a:rPr lang="fi-FI" sz="1400" dirty="0"/>
              <a:t>, </a:t>
            </a:r>
            <a:r>
              <a:rPr lang="fi-FI" sz="1400" dirty="0" err="1"/>
              <a:t>Communications</a:t>
            </a:r>
            <a:r>
              <a:rPr lang="fi-FI" sz="1400" dirty="0"/>
              <a:t> &amp; </a:t>
            </a:r>
            <a:r>
              <a:rPr lang="fi-FI" sz="1400" dirty="0" err="1"/>
              <a:t>Signal</a:t>
            </a:r>
            <a:r>
              <a:rPr lang="fi-FI" sz="1400" dirty="0"/>
              <a:t> Processing. 2011 8th International Conference on </a:t>
            </a:r>
            <a:r>
              <a:rPr lang="fi-FI" sz="1400" dirty="0" err="1"/>
              <a:t>Information</a:t>
            </a:r>
            <a:r>
              <a:rPr lang="fi-FI" sz="1400" dirty="0"/>
              <a:t>, </a:t>
            </a:r>
            <a:r>
              <a:rPr lang="fi-FI" sz="1400" dirty="0" err="1"/>
              <a:t>Communications</a:t>
            </a:r>
            <a:r>
              <a:rPr lang="fi-FI" sz="1400" dirty="0"/>
              <a:t> &amp; </a:t>
            </a:r>
            <a:r>
              <a:rPr lang="fi-FI" sz="1400" dirty="0" err="1"/>
              <a:t>Signal</a:t>
            </a:r>
            <a:r>
              <a:rPr lang="fi-FI" sz="1400" dirty="0"/>
              <a:t> Processing, s. 1–5. </a:t>
            </a:r>
            <a:r>
              <a:rPr lang="fi-FI" sz="1400" dirty="0" err="1"/>
              <a:t>doi</a:t>
            </a:r>
            <a:r>
              <a:rPr lang="fi-FI" sz="1400" dirty="0"/>
              <a:t>: 10.1109/ICICS.2011.6173579.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1ED0AA3-BAC2-402D-8881-0FAD6F3F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156E2ACA-5DC0-4E83-91A7-4EC59325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E642A3CB-5789-4B12-AF5A-0582F864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FBC6DCC0-A2D5-4138-A091-E320BCC5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5973989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B0D88BA8-03EC-4D38-A0B7-66FFBF5E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2075" indent="0">
              <a:buNone/>
            </a:pPr>
            <a:r>
              <a:rPr lang="fi-FI" sz="1400" dirty="0"/>
              <a:t>Perhoniemi, R., Blomgren, J. &amp; Laaksonen, M. (2020a). ”</a:t>
            </a:r>
            <a:r>
              <a:rPr lang="fi-FI" sz="1400" dirty="0" err="1"/>
              <a:t>Determinants</a:t>
            </a:r>
            <a:r>
              <a:rPr lang="fi-FI" sz="1400" dirty="0"/>
              <a:t> of </a:t>
            </a:r>
            <a:r>
              <a:rPr lang="fi-FI" sz="1400" dirty="0" err="1"/>
              <a:t>disability</a:t>
            </a:r>
            <a:r>
              <a:rPr lang="fi-FI" sz="1400" dirty="0"/>
              <a:t> </a:t>
            </a:r>
            <a:r>
              <a:rPr lang="fi-FI" sz="1400" dirty="0" err="1"/>
              <a:t>pen</a:t>
            </a:r>
            <a:r>
              <a:rPr lang="fi-FI" sz="1400" dirty="0"/>
              <a:t>-</a:t>
            </a:r>
            <a:br>
              <a:rPr lang="fi-FI" sz="1400" dirty="0"/>
            </a:br>
            <a:r>
              <a:rPr lang="fi-FI" sz="1400" dirty="0" err="1"/>
              <a:t>sion</a:t>
            </a:r>
            <a:r>
              <a:rPr lang="fi-FI" sz="1400" dirty="0"/>
              <a:t> </a:t>
            </a:r>
            <a:r>
              <a:rPr lang="fi-FI" sz="1400" dirty="0" err="1"/>
              <a:t>applications</a:t>
            </a:r>
            <a:r>
              <a:rPr lang="fi-FI" sz="1400" dirty="0"/>
              <a:t> and </a:t>
            </a:r>
            <a:r>
              <a:rPr lang="fi-FI" sz="1400" dirty="0" err="1"/>
              <a:t>awarded</a:t>
            </a:r>
            <a:r>
              <a:rPr lang="fi-FI" sz="1400" dirty="0"/>
              <a:t> </a:t>
            </a:r>
            <a:r>
              <a:rPr lang="fi-FI" sz="1400" dirty="0" err="1"/>
              <a:t>disability</a:t>
            </a:r>
            <a:r>
              <a:rPr lang="fi-FI" sz="1400" dirty="0"/>
              <a:t> </a:t>
            </a:r>
            <a:r>
              <a:rPr lang="fi-FI" sz="1400" dirty="0" err="1"/>
              <a:t>pensions</a:t>
            </a:r>
            <a:r>
              <a:rPr lang="fi-FI" sz="1400" dirty="0"/>
              <a:t> in Finland, 2009 and 2014”. </a:t>
            </a:r>
            <a:r>
              <a:rPr lang="fi-FI" sz="1400" dirty="0" err="1"/>
              <a:t>Scan</a:t>
            </a:r>
            <a:r>
              <a:rPr lang="fi-FI" sz="1400" dirty="0"/>
              <a:t>-</a:t>
            </a:r>
            <a:br>
              <a:rPr lang="fi-FI" sz="1400" dirty="0"/>
            </a:br>
            <a:r>
              <a:rPr lang="fi-FI" sz="1400" dirty="0" err="1"/>
              <a:t>dinavian</a:t>
            </a:r>
            <a:r>
              <a:rPr lang="fi-FI" sz="1400" dirty="0"/>
              <a:t> Journal of Public Health 48.2, s. 172–180. issn: 1403-4948. </a:t>
            </a:r>
            <a:r>
              <a:rPr lang="fi-FI" sz="1400" dirty="0" err="1"/>
              <a:t>doi</a:t>
            </a:r>
            <a:r>
              <a:rPr lang="fi-FI" sz="1400" dirty="0"/>
              <a:t>: 10.1177/1403494819843778. </a:t>
            </a:r>
          </a:p>
          <a:p>
            <a:pPr marL="92075" indent="0">
              <a:buNone/>
            </a:pPr>
            <a:r>
              <a:rPr lang="fi-FI" sz="1400" dirty="0"/>
              <a:t>Perhoniemi, R., Blomgren, J. &amp; Laaksonen, M. (2020b). ”Työkyvyttömyyseläkehakemus-</a:t>
            </a:r>
            <a:br>
              <a:rPr lang="fi-FI" sz="1400" dirty="0"/>
            </a:br>
            <a:r>
              <a:rPr lang="fi-FI" sz="1400" dirty="0" err="1"/>
              <a:t>ten</a:t>
            </a:r>
            <a:r>
              <a:rPr lang="fi-FI" sz="1400" dirty="0"/>
              <a:t> ja hylkäysosuuksien maakunnalliset erot”. Yhteiskuntapolitiikka 85. issn: 1458-6118.</a:t>
            </a:r>
          </a:p>
          <a:p>
            <a:pPr marL="92075" indent="0">
              <a:buNone/>
            </a:pPr>
            <a:r>
              <a:rPr lang="fi-FI" sz="1400" dirty="0" err="1"/>
              <a:t>Ramsahai</a:t>
            </a:r>
            <a:r>
              <a:rPr lang="fi-FI" sz="1400" dirty="0"/>
              <a:t>, R. R. (2020). ”</a:t>
            </a:r>
            <a:r>
              <a:rPr lang="fi-FI" sz="1400" dirty="0" err="1"/>
              <a:t>Connecting</a:t>
            </a:r>
            <a:r>
              <a:rPr lang="fi-FI" sz="1400" dirty="0"/>
              <a:t> </a:t>
            </a:r>
            <a:r>
              <a:rPr lang="fi-FI" sz="1400" dirty="0" err="1"/>
              <a:t>actuarial</a:t>
            </a:r>
            <a:r>
              <a:rPr lang="fi-FI" sz="1400" dirty="0"/>
              <a:t> </a:t>
            </a:r>
            <a:r>
              <a:rPr lang="fi-FI" sz="1400" dirty="0" err="1"/>
              <a:t>judgment</a:t>
            </a:r>
            <a:r>
              <a:rPr lang="fi-FI" sz="1400" dirty="0"/>
              <a:t> to </a:t>
            </a:r>
            <a:r>
              <a:rPr lang="fi-FI" sz="1400" dirty="0" err="1"/>
              <a:t>probabilistic</a:t>
            </a:r>
            <a:r>
              <a:rPr lang="fi-FI" sz="1400" dirty="0"/>
              <a:t> </a:t>
            </a:r>
            <a:r>
              <a:rPr lang="fi-FI" sz="1400" dirty="0" err="1"/>
              <a:t>learning</a:t>
            </a:r>
            <a:r>
              <a:rPr lang="fi-FI" sz="1400" dirty="0"/>
              <a:t> </a:t>
            </a:r>
            <a:r>
              <a:rPr lang="fi-FI" sz="1400" dirty="0" err="1"/>
              <a:t>techniques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</a:t>
            </a:r>
            <a:r>
              <a:rPr lang="fi-FI" sz="1400" dirty="0" err="1"/>
              <a:t>graph</a:t>
            </a:r>
            <a:r>
              <a:rPr lang="fi-FI" sz="1400" dirty="0"/>
              <a:t> </a:t>
            </a:r>
            <a:r>
              <a:rPr lang="fi-FI" sz="1400" dirty="0" err="1"/>
              <a:t>theory</a:t>
            </a:r>
            <a:r>
              <a:rPr lang="fi-FI" sz="1400" dirty="0"/>
              <a:t>”. arXiv:2007.15475 [cs.AI]. </a:t>
            </a:r>
            <a:r>
              <a:rPr lang="fi-FI" sz="1400" dirty="0" err="1"/>
              <a:t>doi</a:t>
            </a:r>
            <a:r>
              <a:rPr lang="fi-FI" sz="1400" dirty="0"/>
              <a:t>: 10.48550/arXiv.2007.15475.</a:t>
            </a:r>
          </a:p>
          <a:p>
            <a:pPr marL="92075" indent="0">
              <a:buNone/>
            </a:pPr>
            <a:r>
              <a:rPr lang="fi-FI" sz="1400" dirty="0"/>
              <a:t>Rissanen, M. &amp; Kaseva, E. (2014). Menetetyn työpanoksen kustannus. Helsinki: Sosiaali-</a:t>
            </a:r>
            <a:br>
              <a:rPr lang="fi-FI" sz="1400" dirty="0"/>
            </a:br>
            <a:r>
              <a:rPr lang="fi-FI" sz="1400" dirty="0"/>
              <a:t>ja terveysministeriö, Työsuojeluosasto.</a:t>
            </a:r>
          </a:p>
          <a:p>
            <a:pPr marL="92075" indent="0">
              <a:buNone/>
            </a:pPr>
            <a:r>
              <a:rPr lang="fi-FI" sz="1400" dirty="0" err="1"/>
              <a:t>Scanagatta</a:t>
            </a:r>
            <a:r>
              <a:rPr lang="fi-FI" sz="1400" dirty="0"/>
              <a:t>, M., </a:t>
            </a:r>
            <a:r>
              <a:rPr lang="fi-FI" sz="1400" dirty="0" err="1"/>
              <a:t>Salmerón</a:t>
            </a:r>
            <a:r>
              <a:rPr lang="fi-FI" sz="1400" dirty="0"/>
              <a:t>, A. &amp; Stella, F. (2019). ”A </a:t>
            </a:r>
            <a:r>
              <a:rPr lang="fi-FI" sz="1400" dirty="0" err="1"/>
              <a:t>survey</a:t>
            </a:r>
            <a:r>
              <a:rPr lang="fi-FI" sz="1400" dirty="0"/>
              <a:t> on </a:t>
            </a:r>
            <a:r>
              <a:rPr lang="fi-FI" sz="1400" dirty="0" err="1"/>
              <a:t>Bayesian</a:t>
            </a:r>
            <a:r>
              <a:rPr lang="fi-FI" sz="1400" dirty="0"/>
              <a:t> </a:t>
            </a:r>
            <a:r>
              <a:rPr lang="fi-FI" sz="1400" dirty="0" err="1"/>
              <a:t>network</a:t>
            </a:r>
            <a:r>
              <a:rPr lang="fi-FI" sz="1400" dirty="0"/>
              <a:t> </a:t>
            </a:r>
            <a:r>
              <a:rPr lang="fi-FI" sz="1400" dirty="0" err="1"/>
              <a:t>structurelearning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data”. </a:t>
            </a:r>
            <a:r>
              <a:rPr lang="fi-FI" sz="1400" dirty="0" err="1"/>
              <a:t>Progress</a:t>
            </a:r>
            <a:r>
              <a:rPr lang="fi-FI" sz="1400" dirty="0"/>
              <a:t> in </a:t>
            </a:r>
            <a:r>
              <a:rPr lang="fi-FI" sz="1400" dirty="0" err="1"/>
              <a:t>Artificial</a:t>
            </a:r>
            <a:r>
              <a:rPr lang="fi-FI" sz="1400" dirty="0"/>
              <a:t> </a:t>
            </a:r>
            <a:r>
              <a:rPr lang="fi-FI" sz="1400" dirty="0" err="1"/>
              <a:t>Intelligence</a:t>
            </a:r>
            <a:r>
              <a:rPr lang="fi-FI" sz="1400" dirty="0"/>
              <a:t> 8.4, s. 425–439. issn: 2192-6360. </a:t>
            </a:r>
            <a:r>
              <a:rPr lang="fi-FI" sz="1400" dirty="0" err="1"/>
              <a:t>doi</a:t>
            </a:r>
            <a:r>
              <a:rPr lang="fi-FI" sz="1400" dirty="0"/>
              <a:t>: 10.1007/s13748-019-00194-y.</a:t>
            </a:r>
          </a:p>
          <a:p>
            <a:pPr marL="92075" indent="0">
              <a:buNone/>
            </a:pPr>
            <a:r>
              <a:rPr lang="fi-FI" sz="1400" dirty="0" err="1"/>
              <a:t>Scutari</a:t>
            </a:r>
            <a:r>
              <a:rPr lang="fi-FI" sz="1400" dirty="0"/>
              <a:t>, M. (2010). ”Learning </a:t>
            </a:r>
            <a:r>
              <a:rPr lang="fi-FI" sz="1400" dirty="0" err="1"/>
              <a:t>Bayesian</a:t>
            </a:r>
            <a:r>
              <a:rPr lang="fi-FI" sz="1400" dirty="0"/>
              <a:t> </a:t>
            </a:r>
            <a:r>
              <a:rPr lang="fi-FI" sz="1400" dirty="0" err="1"/>
              <a:t>networks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the </a:t>
            </a:r>
            <a:r>
              <a:rPr lang="fi-FI" sz="1400" dirty="0" err="1"/>
              <a:t>bnlearn</a:t>
            </a:r>
            <a:r>
              <a:rPr lang="fi-FI" sz="1400" dirty="0"/>
              <a:t> R </a:t>
            </a:r>
            <a:r>
              <a:rPr lang="fi-FI" sz="1400" dirty="0" err="1"/>
              <a:t>package</a:t>
            </a:r>
            <a:r>
              <a:rPr lang="fi-FI" sz="1400" dirty="0"/>
              <a:t>”. Journal of Statistical Software 35.3, s. 1–22. issn: 1548-7660.</a:t>
            </a:r>
          </a:p>
          <a:p>
            <a:pPr marL="92075" indent="0">
              <a:buNone/>
            </a:pPr>
            <a:endParaRPr lang="fi-FI" sz="1400" dirty="0"/>
          </a:p>
          <a:p>
            <a:pPr marL="92075" indent="0">
              <a:buNone/>
            </a:pPr>
            <a:endParaRPr lang="fi-FI" sz="1400" dirty="0"/>
          </a:p>
          <a:p>
            <a:pPr marL="92075" indent="0">
              <a:buNone/>
            </a:pPr>
            <a:endParaRPr lang="fi-FI" sz="1400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4FF45A63-4179-4AD4-BB38-9D11F221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5F55C84F-7442-4286-A586-D7DBCC49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3E6DBE63-3A37-4F5E-8F71-C3DBCBEB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1CEF39FA-0E6D-42F0-8C31-D304689F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703372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F58E856-5B6A-4836-BCE5-3BC01560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7C772-569C-411A-BB0D-BD6718333039}" type="slidenum">
              <a:rPr lang="fi-FI" smtClean="0"/>
              <a:pPr/>
              <a:t>2</a:t>
            </a:fld>
            <a:endParaRPr lang="fi-FI" dirty="0"/>
          </a:p>
        </p:txBody>
      </p:sp>
      <p:grpSp>
        <p:nvGrpSpPr>
          <p:cNvPr id="14" name="Ryhmä 13">
            <a:extLst>
              <a:ext uri="{FF2B5EF4-FFF2-40B4-BE49-F238E27FC236}">
                <a16:creationId xmlns:a16="http://schemas.microsoft.com/office/drawing/2014/main" id="{3FAC1BD8-7B4B-400A-97C6-7D799580F2DF}"/>
              </a:ext>
            </a:extLst>
          </p:cNvPr>
          <p:cNvGrpSpPr/>
          <p:nvPr/>
        </p:nvGrpSpPr>
        <p:grpSpPr>
          <a:xfrm>
            <a:off x="2394361" y="1196752"/>
            <a:ext cx="7418698" cy="1877437"/>
            <a:chOff x="2394361" y="1672246"/>
            <a:chExt cx="7418698" cy="1877437"/>
          </a:xfrm>
        </p:grpSpPr>
        <p:sp>
          <p:nvSpPr>
            <p:cNvPr id="2" name="Tekstiruutu 1">
              <a:extLst>
                <a:ext uri="{FF2B5EF4-FFF2-40B4-BE49-F238E27FC236}">
                  <a16:creationId xmlns:a16="http://schemas.microsoft.com/office/drawing/2014/main" id="{C6088672-697B-4B21-9785-0FD84B4A118C}"/>
                </a:ext>
              </a:extLst>
            </p:cNvPr>
            <p:cNvSpPr txBox="1"/>
            <p:nvPr/>
          </p:nvSpPr>
          <p:spPr bwMode="auto">
            <a:xfrm>
              <a:off x="2394361" y="1672246"/>
              <a:ext cx="7418698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i-FI" sz="8000" b="1" dirty="0"/>
                <a:t>2,400 000 000 €</a:t>
              </a:r>
              <a:endParaRPr lang="fi-FI" dirty="0"/>
            </a:p>
          </p:txBody>
        </p:sp>
        <p:sp>
          <p:nvSpPr>
            <p:cNvPr id="7" name="Tekstiruutu 6">
              <a:extLst>
                <a:ext uri="{FF2B5EF4-FFF2-40B4-BE49-F238E27FC236}">
                  <a16:creationId xmlns:a16="http://schemas.microsoft.com/office/drawing/2014/main" id="{B272DACD-AB95-4995-AB91-A35E1A2D3A30}"/>
                </a:ext>
              </a:extLst>
            </p:cNvPr>
            <p:cNvSpPr txBox="1"/>
            <p:nvPr/>
          </p:nvSpPr>
          <p:spPr bwMode="auto">
            <a:xfrm>
              <a:off x="2441125" y="2903352"/>
              <a:ext cx="730974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fi-FI" sz="1800" dirty="0"/>
                <a:t>Maksetut työkyvyttömyyseläkkeet Suomessa vuonna 2021 </a:t>
              </a:r>
              <a:r>
                <a:rPr lang="fi-FI" sz="1800" b="0" i="0" dirty="0">
                  <a:effectLst/>
                  <a:latin typeface="Arial" panose="020B0604020202020204" pitchFamily="34" charset="0"/>
                </a:rPr>
                <a:t>(Eläketurvakeskus, 2022)</a:t>
              </a:r>
            </a:p>
          </p:txBody>
        </p:sp>
      </p:grpSp>
      <p:grpSp>
        <p:nvGrpSpPr>
          <p:cNvPr id="15" name="Ryhmä 14">
            <a:extLst>
              <a:ext uri="{FF2B5EF4-FFF2-40B4-BE49-F238E27FC236}">
                <a16:creationId xmlns:a16="http://schemas.microsoft.com/office/drawing/2014/main" id="{AF9B1F79-8A46-4DE0-B636-7E72761F867D}"/>
              </a:ext>
            </a:extLst>
          </p:cNvPr>
          <p:cNvGrpSpPr/>
          <p:nvPr/>
        </p:nvGrpSpPr>
        <p:grpSpPr>
          <a:xfrm>
            <a:off x="1901064" y="3524341"/>
            <a:ext cx="8389869" cy="1877437"/>
            <a:chOff x="1901064" y="3999835"/>
            <a:chExt cx="8389869" cy="1877437"/>
          </a:xfrm>
        </p:grpSpPr>
        <p:sp>
          <p:nvSpPr>
            <p:cNvPr id="6" name="Tekstiruutu 5">
              <a:extLst>
                <a:ext uri="{FF2B5EF4-FFF2-40B4-BE49-F238E27FC236}">
                  <a16:creationId xmlns:a16="http://schemas.microsoft.com/office/drawing/2014/main" id="{733A078C-8E12-4721-A2BA-E421B6149679}"/>
                </a:ext>
              </a:extLst>
            </p:cNvPr>
            <p:cNvSpPr txBox="1"/>
            <p:nvPr/>
          </p:nvSpPr>
          <p:spPr bwMode="auto">
            <a:xfrm>
              <a:off x="2386651" y="3999835"/>
              <a:ext cx="7418698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i-FI" sz="8000" b="1" dirty="0"/>
                <a:t>8 000 000 000 €</a:t>
              </a:r>
              <a:endParaRPr lang="fi-FI" dirty="0"/>
            </a:p>
          </p:txBody>
        </p:sp>
        <p:sp>
          <p:nvSpPr>
            <p:cNvPr id="9" name="Tekstiruutu 8">
              <a:extLst>
                <a:ext uri="{FF2B5EF4-FFF2-40B4-BE49-F238E27FC236}">
                  <a16:creationId xmlns:a16="http://schemas.microsoft.com/office/drawing/2014/main" id="{330B73DB-CD24-4C7D-A283-E24573377666}"/>
                </a:ext>
              </a:extLst>
            </p:cNvPr>
            <p:cNvSpPr txBox="1"/>
            <p:nvPr/>
          </p:nvSpPr>
          <p:spPr bwMode="auto">
            <a:xfrm>
              <a:off x="1901064" y="5230941"/>
              <a:ext cx="83898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wrap="square">
              <a:spAutoFit/>
            </a:bodyPr>
            <a:lstStyle>
              <a:defPPr>
                <a:defRPr lang="fi-FI"/>
              </a:defPPr>
              <a:lvl1pPr algn="ctr">
                <a:defRPr sz="1800"/>
              </a:lvl1pPr>
            </a:lstStyle>
            <a:p>
              <a:r>
                <a:rPr lang="fi-FI" dirty="0"/>
                <a:t>Työkyvyttömyyseläkkeiden kustannukset menetettynä työpanoksena </a:t>
              </a:r>
            </a:p>
            <a:p>
              <a:r>
                <a:rPr lang="fi-FI" dirty="0"/>
                <a:t>(Rissanen &amp; Kaseva, 2014) </a:t>
              </a:r>
            </a:p>
          </p:txBody>
        </p:sp>
      </p:grpSp>
      <p:sp>
        <p:nvSpPr>
          <p:cNvPr id="16" name="Alatunnisteen paikkamerkki 3">
            <a:extLst>
              <a:ext uri="{FF2B5EF4-FFF2-40B4-BE49-F238E27FC236}">
                <a16:creationId xmlns:a16="http://schemas.microsoft.com/office/drawing/2014/main" id="{215206AD-6E85-4D54-84F6-E2DE371A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8000" y="6189217"/>
            <a:ext cx="3744000" cy="576000"/>
          </a:xfrm>
        </p:spPr>
        <p:txBody>
          <a:bodyPr/>
          <a:lstStyle/>
          <a:p>
            <a:r>
              <a:rPr lang="fi-FI" dirty="0" err="1"/>
              <a:t>Bayes</a:t>
            </a:r>
            <a:r>
              <a:rPr lang="fi-FI" dirty="0"/>
              <a:t>-verkot työkyvyttömyysriskin mallintamisessa / Simo Levanto</a:t>
            </a:r>
          </a:p>
        </p:txBody>
      </p:sp>
    </p:spTree>
    <p:extLst>
      <p:ext uri="{BB962C8B-B14F-4D97-AF65-F5344CB8AC3E}">
        <p14:creationId xmlns:p14="http://schemas.microsoft.com/office/powerpoint/2010/main" val="12412514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8061ED56-B71A-42C6-AA88-53BBBCAFC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2075" indent="0">
              <a:buNone/>
            </a:pPr>
            <a:r>
              <a:rPr lang="fi-FI" sz="2800" i="1" dirty="0"/>
              <a:t>”Työntekijällä on oikeus työkyvyttömyyseläkkeeseen, jos hänen työkykynsä arvioidaan olevan heikentynyt sairauden, vian tai vamman vuoksi vähintään kahdella viidesosalla yhtäjaksoisesti ainakin vuoden ajan.”</a:t>
            </a:r>
            <a:r>
              <a:rPr lang="fi-FI" sz="2800" dirty="0"/>
              <a:t> (Työntekijän eläkelaki 395/2006, §35)</a:t>
            </a:r>
          </a:p>
          <a:p>
            <a:pPr marL="92075" indent="0">
              <a:buNone/>
            </a:pPr>
            <a:r>
              <a:rPr lang="fi-FI" sz="2800" b="1" dirty="0"/>
              <a:t>Sosioekonominen asema vaikuttaa </a:t>
            </a:r>
          </a:p>
          <a:p>
            <a:r>
              <a:rPr lang="fi-FI" sz="2800" dirty="0"/>
              <a:t>Hakijan sosioekonominen asema ja aiempi työttömyyshistoria (Perhoniemi ym. 2020a; 2020b).</a:t>
            </a:r>
          </a:p>
          <a:p>
            <a:r>
              <a:rPr lang="fi-FI" sz="2800" dirty="0"/>
              <a:t>Mielenterveysperusteisissa työkyvyttömyyseläkkeissä hakijan asuinalueen sosioekonomiset indikaattorit (Karolaakso ym., 2020; 2021). 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E2FCF1B5-6EC7-4C5D-B2CC-DFC0D504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77870D04-4F54-49BE-A03B-6A1B4FD6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Bayes</a:t>
            </a:r>
            <a:r>
              <a:rPr lang="fi-FI" dirty="0"/>
              <a:t>-verkot työkyvyttömyysriskin mallintamisessa / Simo Levanto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A4CE1C35-4E86-43C3-A54E-ED05A3DF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B626AD95-FD5C-41E7-B802-8079DA57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Työkyvyttömyyseläkkeen taustamuuttujista</a:t>
            </a:r>
          </a:p>
        </p:txBody>
      </p:sp>
    </p:spTree>
    <p:extLst>
      <p:ext uri="{BB962C8B-B14F-4D97-AF65-F5344CB8AC3E}">
        <p14:creationId xmlns:p14="http://schemas.microsoft.com/office/powerpoint/2010/main" val="13691231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D61B7AAF-542C-46B8-AEEE-BCA17FDD2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800" dirty="0"/>
              <a:t>Työkyvyttömyysriskejä on perinteisesti mallinnettu tilastollisilla menetelmillä, erityisesti regressioanalyysillä (</a:t>
            </a:r>
            <a:r>
              <a:rPr lang="fi-FI" sz="2800" dirty="0" err="1"/>
              <a:t>Gross</a:t>
            </a:r>
            <a:r>
              <a:rPr lang="fi-FI" sz="2800" dirty="0"/>
              <a:t> ym. 2020).</a:t>
            </a:r>
          </a:p>
          <a:p>
            <a:r>
              <a:rPr lang="fi-FI" sz="2800" dirty="0"/>
              <a:t>Vertaisarvioitua tutkimusta koneoppimismallien käytöstä on vain vähän (</a:t>
            </a:r>
            <a:r>
              <a:rPr lang="fi-FI" sz="2800" dirty="0" err="1"/>
              <a:t>Gross</a:t>
            </a:r>
            <a:r>
              <a:rPr lang="fi-FI" sz="2800" dirty="0"/>
              <a:t> ym. 2020).</a:t>
            </a:r>
          </a:p>
          <a:p>
            <a:r>
              <a:rPr lang="fi-FI" sz="2800" dirty="0"/>
              <a:t>Saarela ym. (2022) vertailleet kahta vertaisarvioimatonta mallia, Airaksinen ym. (2017) yksilötason ennustemalli.</a:t>
            </a:r>
          </a:p>
          <a:p>
            <a:r>
              <a:rPr lang="fi-FI" sz="2800" dirty="0"/>
              <a:t>Koneoppimismalleissa selittävien muuttujien yhteisvaikutuksia on arvioitu korkeintaan pareittain. </a:t>
            </a:r>
          </a:p>
          <a:p>
            <a:r>
              <a:rPr lang="fi-FI" sz="2800" b="1" dirty="0" err="1"/>
              <a:t>Bayes</a:t>
            </a:r>
            <a:r>
              <a:rPr lang="fi-FI" sz="2800" b="1" dirty="0"/>
              <a:t>-verkko kuvaa muuttujien välisiä riippuvuuksia.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91BA227D-10DB-4F0A-83AF-3EEC96B0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2880471D-14FE-426C-B0AA-F94DEF4A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Bayes</a:t>
            </a:r>
            <a:r>
              <a:rPr lang="fi-FI" dirty="0"/>
              <a:t>-verkot työkyvyttömyysriskin mallintamisessa / Simo Levanto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115CD0A-CCFD-473A-9282-F6430904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649573DF-57DF-4A9D-A3DA-D35A5104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Työkyvyttömyysriskin mallintaminen koneoppimismenetelmillä</a:t>
            </a:r>
          </a:p>
        </p:txBody>
      </p:sp>
    </p:spTree>
    <p:extLst>
      <p:ext uri="{BB962C8B-B14F-4D97-AF65-F5344CB8AC3E}">
        <p14:creationId xmlns:p14="http://schemas.microsoft.com/office/powerpoint/2010/main" val="26750756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E6BBCBFC-47F0-4E27-9B1C-03668F711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Aft>
                <a:spcPts val="0"/>
              </a:spcAft>
              <a:buNone/>
            </a:pPr>
            <a:r>
              <a:rPr lang="fi-FI" sz="3600" b="1" i="0" dirty="0" err="1">
                <a:effectLst/>
                <a:latin typeface="Arial" panose="020B0604020202020204" pitchFamily="34" charset="0"/>
              </a:rPr>
              <a:t>Bayes</a:t>
            </a:r>
            <a:r>
              <a:rPr lang="fi-FI" sz="3600" b="1" i="0" dirty="0">
                <a:effectLst/>
                <a:latin typeface="Arial" panose="020B0604020202020204" pitchFamily="34" charset="0"/>
              </a:rPr>
              <a:t>-verkko on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fi-FI" sz="3600" b="1" i="0" dirty="0">
                <a:effectLst/>
                <a:latin typeface="Arial" panose="020B0604020202020204" pitchFamily="34" charset="0"/>
              </a:rPr>
              <a:t>suunnattu syklitön graafi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fi-FI" sz="3600" b="1" i="0" dirty="0">
                <a:effectLst/>
                <a:latin typeface="Arial" panose="020B0604020202020204" pitchFamily="34" charset="0"/>
              </a:rPr>
              <a:t>(</a:t>
            </a:r>
            <a:r>
              <a:rPr lang="fi-FI" sz="3600" b="1" i="1" dirty="0" err="1">
                <a:effectLst/>
                <a:latin typeface="Arial" panose="020B0604020202020204" pitchFamily="34" charset="0"/>
              </a:rPr>
              <a:t>Directed</a:t>
            </a:r>
            <a:r>
              <a:rPr lang="fi-FI" sz="3600" b="1" i="1" dirty="0">
                <a:effectLst/>
                <a:latin typeface="Arial" panose="020B0604020202020204" pitchFamily="34" charset="0"/>
              </a:rPr>
              <a:t> </a:t>
            </a:r>
            <a:r>
              <a:rPr lang="fi-FI" sz="3600" b="1" i="1" dirty="0" err="1">
                <a:effectLst/>
                <a:latin typeface="Arial" panose="020B0604020202020204" pitchFamily="34" charset="0"/>
              </a:rPr>
              <a:t>Acyclic</a:t>
            </a:r>
            <a:r>
              <a:rPr lang="fi-FI" sz="3600" b="1" i="1" dirty="0">
                <a:effectLst/>
                <a:latin typeface="Arial" panose="020B0604020202020204" pitchFamily="34" charset="0"/>
              </a:rPr>
              <a:t> </a:t>
            </a:r>
            <a:r>
              <a:rPr lang="fi-FI" sz="3600" b="1" i="1" dirty="0" err="1">
                <a:effectLst/>
                <a:latin typeface="Arial" panose="020B0604020202020204" pitchFamily="34" charset="0"/>
              </a:rPr>
              <a:t>Graph</a:t>
            </a:r>
            <a:r>
              <a:rPr lang="fi-FI" sz="3600" b="1" i="1" dirty="0">
                <a:effectLst/>
                <a:latin typeface="Arial" panose="020B0604020202020204" pitchFamily="34" charset="0"/>
              </a:rPr>
              <a:t>, DAG</a:t>
            </a:r>
            <a:r>
              <a:rPr lang="fi-FI" sz="3600" b="1" i="0" dirty="0">
                <a:effectLst/>
                <a:latin typeface="Arial" panose="020B0604020202020204" pitchFamily="34" charset="0"/>
              </a:rPr>
              <a:t>),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fi-FI" sz="3600" b="1" i="0" dirty="0">
                <a:effectLst/>
                <a:latin typeface="Arial" panose="020B0604020202020204" pitchFamily="34" charset="0"/>
              </a:rPr>
              <a:t>joka kuvaa satunnaismuuttujien yhteistodennäköisyysjakaumaa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fi-FI" sz="3600" b="1" i="0" dirty="0">
                <a:effectLst/>
                <a:latin typeface="Arial" panose="020B0604020202020204" pitchFamily="34" charset="0"/>
              </a:rPr>
              <a:t>(Ben-</a:t>
            </a:r>
            <a:r>
              <a:rPr lang="fi-FI" sz="3600" b="1" i="0" dirty="0" err="1">
                <a:effectLst/>
                <a:latin typeface="Arial" panose="020B0604020202020204" pitchFamily="34" charset="0"/>
              </a:rPr>
              <a:t>Gal</a:t>
            </a:r>
            <a:r>
              <a:rPr lang="fi-FI" sz="3600" b="1" i="0" dirty="0">
                <a:effectLst/>
                <a:latin typeface="Arial" panose="020B0604020202020204" pitchFamily="34" charset="0"/>
              </a:rPr>
              <a:t>, 2008).</a:t>
            </a:r>
          </a:p>
          <a:p>
            <a:pPr marL="0" indent="0" algn="ctr">
              <a:spcAft>
                <a:spcPts val="0"/>
              </a:spcAft>
              <a:buNone/>
            </a:pPr>
            <a:endParaRPr lang="fi-FI" sz="3600" b="1" dirty="0">
              <a:latin typeface="Arial" panose="020B0604020202020204" pitchFamily="34" charset="0"/>
            </a:endParaRP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8C122E4-A5B2-4325-B3D5-1D4E285B1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F138F36E-6F82-4FCB-B7D5-E11C9AE1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D29A30FA-F271-422B-A9F5-359AE0AA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6B3306AF-8518-4F6D-964C-C41A1481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Bayes</a:t>
            </a:r>
            <a:r>
              <a:rPr lang="fi-FI" dirty="0"/>
              <a:t>-verkko</a:t>
            </a:r>
          </a:p>
        </p:txBody>
      </p:sp>
    </p:spTree>
    <p:extLst>
      <p:ext uri="{BB962C8B-B14F-4D97-AF65-F5344CB8AC3E}">
        <p14:creationId xmlns:p14="http://schemas.microsoft.com/office/powerpoint/2010/main" val="827251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>
            <a:extLst>
              <a:ext uri="{FF2B5EF4-FFF2-40B4-BE49-F238E27FC236}">
                <a16:creationId xmlns:a16="http://schemas.microsoft.com/office/drawing/2014/main" id="{44BA844F-E88F-4E33-8826-E896D80E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99" y="1232737"/>
            <a:ext cx="7067403" cy="2116666"/>
          </a:xfrm>
          <a:prstGeom prst="rect">
            <a:avLst/>
          </a:prstGeom>
        </p:spPr>
      </p:pic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FC6AA658-3C69-487B-B7A6-BD666334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F766E5B1-2B3D-4BAD-BB1A-5F4760D9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5B312020-C047-4CA2-9309-751CFB0B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A68CD29F-3F1A-410F-A93C-94D43E34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graafi eli verkko</a:t>
            </a: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ECE941C9-3673-44CB-9088-9BAE051B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76" y="3349403"/>
            <a:ext cx="6238049" cy="794469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E4858FEA-0CB5-4BB0-B1E4-CA7D63A76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95" y="4126293"/>
            <a:ext cx="7443610" cy="2116666"/>
          </a:xfrm>
          <a:prstGeom prst="rect">
            <a:avLst/>
          </a:prstGeom>
        </p:spPr>
      </p:pic>
      <p:sp>
        <p:nvSpPr>
          <p:cNvPr id="17" name="Suorakulmio: Pyöristetyt kulmat 16">
            <a:extLst>
              <a:ext uri="{FF2B5EF4-FFF2-40B4-BE49-F238E27FC236}">
                <a16:creationId xmlns:a16="http://schemas.microsoft.com/office/drawing/2014/main" id="{7233A9E3-550D-4B77-AA17-5E9BAFA9A656}"/>
              </a:ext>
            </a:extLst>
          </p:cNvPr>
          <p:cNvSpPr/>
          <p:nvPr/>
        </p:nvSpPr>
        <p:spPr>
          <a:xfrm>
            <a:off x="2063552" y="3987924"/>
            <a:ext cx="4289770" cy="2393404"/>
          </a:xfrm>
          <a:prstGeom prst="roundRect">
            <a:avLst/>
          </a:prstGeom>
          <a:noFill/>
          <a:ln w="3810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623438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144898FE-463F-45C1-A511-EA28702CB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sz="2800" dirty="0"/>
          </a:p>
          <a:p>
            <a:r>
              <a:rPr lang="fi-FI" sz="2800" dirty="0"/>
              <a:t>Satunnaismuuttujien </a:t>
            </a:r>
            <a:r>
              <a:rPr lang="fi-FI" sz="2800" i="1" dirty="0"/>
              <a:t>yhteistodennäköisyysjakauma</a:t>
            </a:r>
            <a:r>
              <a:rPr lang="fi-FI" sz="2800" dirty="0"/>
              <a:t> P(A</a:t>
            </a:r>
            <a:r>
              <a:rPr lang="fi-FI" sz="2800" baseline="-25000" dirty="0"/>
              <a:t>1</a:t>
            </a:r>
            <a:r>
              <a:rPr lang="fi-FI" sz="2800" dirty="0"/>
              <a:t>, A</a:t>
            </a:r>
            <a:r>
              <a:rPr lang="fi-FI" sz="2800" baseline="-25000" dirty="0"/>
              <a:t>2</a:t>
            </a:r>
            <a:r>
              <a:rPr lang="fi-FI" sz="2800" dirty="0"/>
              <a:t>, . . . , A</a:t>
            </a:r>
            <a:r>
              <a:rPr lang="fi-FI" sz="2800" baseline="-25000" dirty="0"/>
              <a:t>n</a:t>
            </a:r>
            <a:r>
              <a:rPr lang="fi-FI" sz="2800" dirty="0"/>
              <a:t>) kuvaa kahden tai useamman muuttujan kaikkien mahdollisten lopputulosten ja niiden todennäköisyyksien joukkoa.</a:t>
            </a:r>
          </a:p>
          <a:p>
            <a:r>
              <a:rPr lang="fi-FI" sz="2800" dirty="0"/>
              <a:t>Yksittäisten muuttujien jakaumia P(A</a:t>
            </a:r>
            <a:r>
              <a:rPr lang="fi-FI" sz="2800" baseline="-25000" dirty="0"/>
              <a:t>1</a:t>
            </a:r>
            <a:r>
              <a:rPr lang="fi-FI" sz="2800" dirty="0"/>
              <a:t>), P(A</a:t>
            </a:r>
            <a:r>
              <a:rPr lang="fi-FI" sz="2800" baseline="-25000" dirty="0"/>
              <a:t>2</a:t>
            </a:r>
            <a:r>
              <a:rPr lang="fi-FI" sz="2800" dirty="0"/>
              <a:t>), . . . , P(A</a:t>
            </a:r>
            <a:r>
              <a:rPr lang="fi-FI" sz="2800" baseline="-25000" dirty="0"/>
              <a:t>n</a:t>
            </a:r>
            <a:r>
              <a:rPr lang="fi-FI" sz="2800" dirty="0"/>
              <a:t>) kutsutaan </a:t>
            </a:r>
            <a:r>
              <a:rPr lang="fi-FI" sz="2800" i="1" dirty="0"/>
              <a:t>reunajakaumiksi</a:t>
            </a:r>
            <a:r>
              <a:rPr lang="fi-FI" sz="2800" dirty="0"/>
              <a:t>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61EF1E14-8EB1-4C7D-9223-A9E230DC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167ECC7B-7B86-4660-968C-AD978F23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053A856-8828-404E-A557-2F96042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954DA0B3-A877-4772-8251-4A63FD34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yhteistodennäköisyysjakauma</a:t>
            </a:r>
          </a:p>
        </p:txBody>
      </p:sp>
    </p:spTree>
    <p:extLst>
      <p:ext uri="{BB962C8B-B14F-4D97-AF65-F5344CB8AC3E}">
        <p14:creationId xmlns:p14="http://schemas.microsoft.com/office/powerpoint/2010/main" val="13890923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>
            <a:extLst>
              <a:ext uri="{FF2B5EF4-FFF2-40B4-BE49-F238E27FC236}">
                <a16:creationId xmlns:a16="http://schemas.microsoft.com/office/drawing/2014/main" id="{E0CB016C-4F09-49AD-8AAB-E66CB283E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800" dirty="0"/>
              <a:t>Satunnaistapahtumat A ja B ovat </a:t>
            </a:r>
            <a:r>
              <a:rPr lang="fi-FI" sz="2800" i="1" dirty="0"/>
              <a:t>riippumattomia</a:t>
            </a:r>
            <a:r>
              <a:rPr lang="fi-FI" sz="2800" dirty="0"/>
              <a:t>, kun tapahtuman A tulos ei vaikuta tapahtuman B tulokseen, tai toisinpäin.</a:t>
            </a:r>
          </a:p>
          <a:p>
            <a:r>
              <a:rPr lang="fi-FI" sz="2800" dirty="0"/>
              <a:t>Ehdollinen todennäköisyys P(A | B) on todennäköisyys tapahtumalle A, kun B:n tulos tiedetään.</a:t>
            </a:r>
          </a:p>
          <a:p>
            <a:endParaRPr lang="fi-FI" sz="2800" dirty="0"/>
          </a:p>
          <a:p>
            <a:r>
              <a:rPr lang="fi-FI" sz="2800" dirty="0" err="1"/>
              <a:t>Bayesin</a:t>
            </a:r>
            <a:r>
              <a:rPr lang="fi-FI" sz="2800" dirty="0"/>
              <a:t> kaava</a:t>
            </a:r>
          </a:p>
          <a:p>
            <a:endParaRPr lang="fi-FI" sz="2800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BC1775A8-2A41-4280-8905-73B4ED27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F48DDC1A-6BD4-4ED3-AAB4-124C491E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0C58D0A-A972-471B-A550-AC95AF35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18943B18-E48F-4853-8499-B23C93C7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RIIPPUVUUS ja EHDOLLINEN TODENNÄKÖISYYS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6CC9D877-6CDB-4A73-8965-DA3262929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687" y="4113722"/>
            <a:ext cx="4920313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963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3D5810E3-A051-4970-9F36-B873DCC7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17.11.2022</a:t>
            </a:r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57906D0-FA25-407C-815A-87EC64CE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Bayes-verkot työkyvyttömyysriskin mallintamisessa / Simo Levanto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5EDEE558-11CB-40EB-BCFC-344DC39F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Otsikko 5">
            <a:extLst>
              <a:ext uri="{FF2B5EF4-FFF2-40B4-BE49-F238E27FC236}">
                <a16:creationId xmlns:a16="http://schemas.microsoft.com/office/drawing/2014/main" id="{F3FDDB33-3A97-458D-8F3A-6161286D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Bayes</a:t>
            </a:r>
            <a:r>
              <a:rPr lang="fi-FI" dirty="0"/>
              <a:t>-verkko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FE0F6EBD-F1D0-4CF2-A238-51694F6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73" y="1767334"/>
            <a:ext cx="3344585" cy="975504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255DD5D6-2770-4032-994F-8B760726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19" y="3032603"/>
            <a:ext cx="8918892" cy="1296027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8600A616-C069-4F39-8452-B784998A2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974" y="4618395"/>
            <a:ext cx="4863583" cy="11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12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Y_2016">
  <a:themeElements>
    <a:clrScheme name="HY2016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0E4073"/>
      </a:accent1>
      <a:accent2>
        <a:srgbClr val="7B3CB4"/>
      </a:accent2>
      <a:accent3>
        <a:srgbClr val="45BC9F"/>
      </a:accent3>
      <a:accent4>
        <a:srgbClr val="A5E363"/>
      </a:accent4>
      <a:accent5>
        <a:srgbClr val="7ECEF1"/>
      </a:accent5>
      <a:accent6>
        <a:srgbClr val="FFE263"/>
      </a:accent6>
      <a:hlink>
        <a:srgbClr val="0091D0"/>
      </a:hlink>
      <a:folHlink>
        <a:srgbClr val="8C8A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="" xmlns:ma14="http://schemas.microsoft.com/office/mac/drawingml/2011/main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culty of science_accessible_template_2021.potx" id="{1573BA35-3030-4127-AA2E-4772A621FFAD}" vid="{F76BE330-52EA-4EB8-AA41-F5D5F9539425}"/>
    </a:ext>
  </a:extLst>
</a:theme>
</file>

<file path=ppt/theme/theme2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HY2016">
    <a:dk1>
      <a:sysClr val="windowText" lastClr="000000"/>
    </a:dk1>
    <a:lt1>
      <a:srgbClr val="FFFFFF"/>
    </a:lt1>
    <a:dk2>
      <a:srgbClr val="8C8A87"/>
    </a:dk2>
    <a:lt2>
      <a:srgbClr val="FFFFFF"/>
    </a:lt2>
    <a:accent1>
      <a:srgbClr val="0E4073"/>
    </a:accent1>
    <a:accent2>
      <a:srgbClr val="7B3CB4"/>
    </a:accent2>
    <a:accent3>
      <a:srgbClr val="45BC9F"/>
    </a:accent3>
    <a:accent4>
      <a:srgbClr val="A5E363"/>
    </a:accent4>
    <a:accent5>
      <a:srgbClr val="7ECEF1"/>
    </a:accent5>
    <a:accent6>
      <a:srgbClr val="FFE263"/>
    </a:accent6>
    <a:hlink>
      <a:srgbClr val="0091D0"/>
    </a:hlink>
    <a:folHlink>
      <a:srgbClr val="8C8A8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1689</Words>
  <Application>Microsoft Office PowerPoint</Application>
  <PresentationFormat>Laajakuva</PresentationFormat>
  <Paragraphs>150</Paragraphs>
  <Slides>18</Slides>
  <Notes>3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18</vt:i4>
      </vt:variant>
    </vt:vector>
  </HeadingPairs>
  <TitlesOfParts>
    <vt:vector size="23" baseType="lpstr">
      <vt:lpstr>Arial</vt:lpstr>
      <vt:lpstr>Gotham Narrow Bold</vt:lpstr>
      <vt:lpstr>Gotham Narrow Book</vt:lpstr>
      <vt:lpstr>Gotham-Bold</vt:lpstr>
      <vt:lpstr>HY_2016</vt:lpstr>
      <vt:lpstr>Bayes-verkot työkyvyttömyysriskin mallintamisessa </vt:lpstr>
      <vt:lpstr>PowerPoint-esitys</vt:lpstr>
      <vt:lpstr>Työkyvyttömyyseläkkeen taustamuuttujista</vt:lpstr>
      <vt:lpstr>Työkyvyttömyysriskin mallintaminen koneoppimismenetelmillä</vt:lpstr>
      <vt:lpstr>Bayes-verkko</vt:lpstr>
      <vt:lpstr>graafi eli verkko</vt:lpstr>
      <vt:lpstr>yhteistodennäköisyysjakauma</vt:lpstr>
      <vt:lpstr>RIIPPUVUUS ja EHDOLLINEN TODENNÄKÖISYYS</vt:lpstr>
      <vt:lpstr>Bayes-verkko</vt:lpstr>
      <vt:lpstr>Kesäinen BAYES-verkko</vt:lpstr>
      <vt:lpstr>Rakenteen oppiminen</vt:lpstr>
      <vt:lpstr>Rakenteen oppimisen algoritmit</vt:lpstr>
      <vt:lpstr>Rakenteen oppimisen algoritmit</vt:lpstr>
      <vt:lpstr>Ohjelmistoja rakenteen oppimiseen</vt:lpstr>
      <vt:lpstr>Bayes-verkkojen mahdollisuudet työkykyriskien mallintamisessa</vt:lpstr>
      <vt:lpstr>lähteet</vt:lpstr>
      <vt:lpstr>PowerPoint-esitys</vt:lpstr>
      <vt:lpstr>PowerPoint-esitys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of science</dc:title>
  <dc:subject/>
  <dc:creator>Levanto Simo</dc:creator>
  <cp:lastModifiedBy>Levanto Simo</cp:lastModifiedBy>
  <cp:revision>1</cp:revision>
  <dcterms:created xsi:type="dcterms:W3CDTF">2022-11-14T07:23:43Z</dcterms:created>
  <dcterms:modified xsi:type="dcterms:W3CDTF">2022-11-16T20:53:30Z</dcterms:modified>
</cp:coreProperties>
</file>